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1"/>
  </p:notesMasterIdLst>
  <p:sldIdLst>
    <p:sldId id="256" r:id="rId5"/>
    <p:sldId id="257" r:id="rId6"/>
    <p:sldId id="259" r:id="rId7"/>
    <p:sldId id="258" r:id="rId8"/>
    <p:sldId id="260" r:id="rId9"/>
    <p:sldId id="261" r:id="rId1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D3EDBA-BA29-426C-939C-2A9CE5C56850}" v="11" dt="2025-10-14T02:58:29.739"/>
    <p1510:client id="{F5A2534B-980B-4712-8708-DCA5E4310BEC}" v="781" dt="2025-10-14T07:56:43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Khawaja" userId="3007506b-7ebc-404c-ab57-170804597705" providerId="ADAL" clId="{D25E2BE7-2B72-4B09-9DB2-B28A9D7B61ED}"/>
    <pc:docChg chg="undo custSel addSld modSld delMainMaster modMainMaster">
      <pc:chgData name="Ali Khawaja" userId="3007506b-7ebc-404c-ab57-170804597705" providerId="ADAL" clId="{D25E2BE7-2B72-4B09-9DB2-B28A9D7B61ED}" dt="2025-10-14T03:01:59.953" v="2546" actId="20577"/>
      <pc:docMkLst>
        <pc:docMk/>
      </pc:docMkLst>
      <pc:sldChg chg="modSp new mod">
        <pc:chgData name="Ali Khawaja" userId="3007506b-7ebc-404c-ab57-170804597705" providerId="ADAL" clId="{D25E2BE7-2B72-4B09-9DB2-B28A9D7B61ED}" dt="2025-10-14T02:26:10.304" v="74" actId="1076"/>
        <pc:sldMkLst>
          <pc:docMk/>
          <pc:sldMk cId="4056515903" sldId="256"/>
        </pc:sldMkLst>
        <pc:spChg chg="mod">
          <ac:chgData name="Ali Khawaja" userId="3007506b-7ebc-404c-ab57-170804597705" providerId="ADAL" clId="{D25E2BE7-2B72-4B09-9DB2-B28A9D7B61ED}" dt="2025-10-14T02:26:10.304" v="74" actId="1076"/>
          <ac:spMkLst>
            <pc:docMk/>
            <pc:sldMk cId="4056515903" sldId="256"/>
            <ac:spMk id="2" creationId="{24B4A53C-8A33-F58A-227E-5AC3F7123FEF}"/>
          </ac:spMkLst>
        </pc:spChg>
      </pc:sldChg>
      <pc:sldChg chg="addSp modSp new mod modClrScheme chgLayout">
        <pc:chgData name="Ali Khawaja" userId="3007506b-7ebc-404c-ab57-170804597705" providerId="ADAL" clId="{D25E2BE7-2B72-4B09-9DB2-B28A9D7B61ED}" dt="2025-10-14T02:45:34.282" v="1359" actId="20577"/>
        <pc:sldMkLst>
          <pc:docMk/>
          <pc:sldMk cId="1645297821" sldId="257"/>
        </pc:sldMkLst>
        <pc:spChg chg="mod ord">
          <ac:chgData name="Ali Khawaja" userId="3007506b-7ebc-404c-ab57-170804597705" providerId="ADAL" clId="{D25E2BE7-2B72-4B09-9DB2-B28A9D7B61ED}" dt="2025-10-14T02:26:26.803" v="92" actId="700"/>
          <ac:spMkLst>
            <pc:docMk/>
            <pc:sldMk cId="1645297821" sldId="257"/>
            <ac:spMk id="2" creationId="{17D54CB8-E6B8-7AF9-B745-1B5F09A559E1}"/>
          </ac:spMkLst>
        </pc:spChg>
        <pc:spChg chg="add mod ord">
          <ac:chgData name="Ali Khawaja" userId="3007506b-7ebc-404c-ab57-170804597705" providerId="ADAL" clId="{D25E2BE7-2B72-4B09-9DB2-B28A9D7B61ED}" dt="2025-10-14T02:45:34.282" v="1359" actId="20577"/>
          <ac:spMkLst>
            <pc:docMk/>
            <pc:sldMk cId="1645297821" sldId="257"/>
            <ac:spMk id="3" creationId="{5311C07B-824B-1B4E-793E-DF9F84281A32}"/>
          </ac:spMkLst>
        </pc:spChg>
        <pc:spChg chg="add">
          <ac:chgData name="Ali Khawaja" userId="3007506b-7ebc-404c-ab57-170804597705" providerId="ADAL" clId="{D25E2BE7-2B72-4B09-9DB2-B28A9D7B61ED}" dt="2025-10-14T02:29:53.381" v="451"/>
          <ac:spMkLst>
            <pc:docMk/>
            <pc:sldMk cId="1645297821" sldId="257"/>
            <ac:spMk id="4" creationId="{F6CC6E11-BB2B-2433-2EAC-CD1F698880EB}"/>
          </ac:spMkLst>
        </pc:spChg>
        <pc:spChg chg="add">
          <ac:chgData name="Ali Khawaja" userId="3007506b-7ebc-404c-ab57-170804597705" providerId="ADAL" clId="{D25E2BE7-2B72-4B09-9DB2-B28A9D7B61ED}" dt="2025-10-14T02:31:18.668" v="495"/>
          <ac:spMkLst>
            <pc:docMk/>
            <pc:sldMk cId="1645297821" sldId="257"/>
            <ac:spMk id="5" creationId="{BB1C6A97-8FA5-A153-E4EE-4935E090A40A}"/>
          </ac:spMkLst>
        </pc:spChg>
      </pc:sldChg>
      <pc:sldChg chg="modSp new mod">
        <pc:chgData name="Ali Khawaja" userId="3007506b-7ebc-404c-ab57-170804597705" providerId="ADAL" clId="{D25E2BE7-2B72-4B09-9DB2-B28A9D7B61ED}" dt="2025-10-14T02:33:44.820" v="618"/>
        <pc:sldMkLst>
          <pc:docMk/>
          <pc:sldMk cId="3054645137" sldId="258"/>
        </pc:sldMkLst>
        <pc:spChg chg="mod">
          <ac:chgData name="Ali Khawaja" userId="3007506b-7ebc-404c-ab57-170804597705" providerId="ADAL" clId="{D25E2BE7-2B72-4B09-9DB2-B28A9D7B61ED}" dt="2025-10-14T02:33:42.631" v="617" actId="20577"/>
          <ac:spMkLst>
            <pc:docMk/>
            <pc:sldMk cId="3054645137" sldId="258"/>
            <ac:spMk id="2" creationId="{9436DFD5-33CA-122D-D0E7-BB689776173C}"/>
          </ac:spMkLst>
        </pc:spChg>
        <pc:spChg chg="mod">
          <ac:chgData name="Ali Khawaja" userId="3007506b-7ebc-404c-ab57-170804597705" providerId="ADAL" clId="{D25E2BE7-2B72-4B09-9DB2-B28A9D7B61ED}" dt="2025-10-14T02:33:44.820" v="618"/>
          <ac:spMkLst>
            <pc:docMk/>
            <pc:sldMk cId="3054645137" sldId="258"/>
            <ac:spMk id="3" creationId="{F640B66D-2C57-D05D-6EF0-26AFB06681EA}"/>
          </ac:spMkLst>
        </pc:spChg>
      </pc:sldChg>
      <pc:sldChg chg="modSp new mod">
        <pc:chgData name="Ali Khawaja" userId="3007506b-7ebc-404c-ab57-170804597705" providerId="ADAL" clId="{D25E2BE7-2B72-4B09-9DB2-B28A9D7B61ED}" dt="2025-10-14T02:48:36.201" v="1605" actId="5793"/>
        <pc:sldMkLst>
          <pc:docMk/>
          <pc:sldMk cId="1264958777" sldId="259"/>
        </pc:sldMkLst>
        <pc:spChg chg="mod">
          <ac:chgData name="Ali Khawaja" userId="3007506b-7ebc-404c-ab57-170804597705" providerId="ADAL" clId="{D25E2BE7-2B72-4B09-9DB2-B28A9D7B61ED}" dt="2025-10-14T02:45:56.593" v="1368" actId="20577"/>
          <ac:spMkLst>
            <pc:docMk/>
            <pc:sldMk cId="1264958777" sldId="259"/>
            <ac:spMk id="2" creationId="{EB313273-560E-3D6D-C896-CA7734BB8477}"/>
          </ac:spMkLst>
        </pc:spChg>
        <pc:spChg chg="mod">
          <ac:chgData name="Ali Khawaja" userId="3007506b-7ebc-404c-ab57-170804597705" providerId="ADAL" clId="{D25E2BE7-2B72-4B09-9DB2-B28A9D7B61ED}" dt="2025-10-14T02:48:36.201" v="1605" actId="5793"/>
          <ac:spMkLst>
            <pc:docMk/>
            <pc:sldMk cId="1264958777" sldId="259"/>
            <ac:spMk id="3" creationId="{7E0A8BBE-EAB8-769B-2144-3A1F5D7EF11C}"/>
          </ac:spMkLst>
        </pc:spChg>
      </pc:sldChg>
      <pc:sldChg chg="modSp new mod">
        <pc:chgData name="Ali Khawaja" userId="3007506b-7ebc-404c-ab57-170804597705" providerId="ADAL" clId="{D25E2BE7-2B72-4B09-9DB2-B28A9D7B61ED}" dt="2025-10-14T03:01:59.953" v="2546" actId="20577"/>
        <pc:sldMkLst>
          <pc:docMk/>
          <pc:sldMk cId="2468437100" sldId="260"/>
        </pc:sldMkLst>
        <pc:spChg chg="mod">
          <ac:chgData name="Ali Khawaja" userId="3007506b-7ebc-404c-ab57-170804597705" providerId="ADAL" clId="{D25E2BE7-2B72-4B09-9DB2-B28A9D7B61ED}" dt="2025-10-14T03:00:07.426" v="2457" actId="20577"/>
          <ac:spMkLst>
            <pc:docMk/>
            <pc:sldMk cId="2468437100" sldId="260"/>
            <ac:spMk id="2" creationId="{B058955D-10E9-F19C-D7BE-B6CDE132334D}"/>
          </ac:spMkLst>
        </pc:spChg>
        <pc:spChg chg="mod">
          <ac:chgData name="Ali Khawaja" userId="3007506b-7ebc-404c-ab57-170804597705" providerId="ADAL" clId="{D25E2BE7-2B72-4B09-9DB2-B28A9D7B61ED}" dt="2025-10-14T03:01:59.953" v="2546" actId="20577"/>
          <ac:spMkLst>
            <pc:docMk/>
            <pc:sldMk cId="2468437100" sldId="260"/>
            <ac:spMk id="3" creationId="{DF1FC73B-9838-6A20-B975-5262ADB62F0C}"/>
          </ac:spMkLst>
        </pc:spChg>
      </pc:sldChg>
      <pc:sldMasterChg chg="del modSldLayout">
        <pc:chgData name="Ali Khawaja" userId="3007506b-7ebc-404c-ab57-170804597705" providerId="ADAL" clId="{D25E2BE7-2B72-4B09-9DB2-B28A9D7B61ED}" dt="2025-10-14T02:25:08.457" v="1" actId="2696"/>
        <pc:sldMasterMkLst>
          <pc:docMk/>
          <pc:sldMasterMk cId="1208209625" sldId="2147483648"/>
        </pc:sldMasterMkLst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203076764" sldId="2147483663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021500016" sldId="2147483664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706613526" sldId="2147483665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3662854732" sldId="2147483667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545521390" sldId="2147483668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279288991" sldId="2147483669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400198546" sldId="2147483670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015075472" sldId="2147483671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308376964" sldId="2147483672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808089419" sldId="2147483673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013422033" sldId="2147483674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494597812" sldId="2147483675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02336777" sldId="2147483676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702279338" sldId="2147483677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4060625689" sldId="2147483678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43852947" sldId="2147483679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2728363777" sldId="2147483680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4229622093" sldId="2147483681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2501558474" sldId="2147483682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155172827" sldId="2147483683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651867444" sldId="2147483684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3406632990" sldId="2147483685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744724019" sldId="2147483686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121211525" sldId="2147483687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782648630" sldId="2147483688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4243346106" sldId="2147483689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103776075" sldId="2147483690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2181803786" sldId="2147483691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221470647" sldId="2147483692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410904145" sldId="2147483693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2883092764" sldId="2147483694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609755105" sldId="2147483695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2448314477" sldId="2147483696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904557285" sldId="2147483697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681771977" sldId="2147483699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3913989333" sldId="2147483700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2797999396" sldId="2147483701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4025927567" sldId="2147483702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1072812269" sldId="2147483703"/>
          </pc:sldLayoutMkLst>
        </pc:sldLayoutChg>
        <pc:sldLayoutChg chg="modTransition">
          <pc:chgData name="Ali Khawaja" userId="3007506b-7ebc-404c-ab57-170804597705" providerId="ADAL" clId="{D25E2BE7-2B72-4B09-9DB2-B28A9D7B61ED}" dt="2025-10-14T02:24:05.170" v="0"/>
          <pc:sldLayoutMkLst>
            <pc:docMk/>
            <pc:sldMasterMk cId="1208209625" sldId="2147483648"/>
            <pc:sldLayoutMk cId="4026983265" sldId="2147483704"/>
          </pc:sldLayoutMkLst>
        </pc:sldLayoutChg>
      </pc:sldMasterChg>
    </pc:docChg>
  </pc:docChgLst>
  <pc:docChgLst>
    <pc:chgData name="Ali Khawaja" userId="3007506b-7ebc-404c-ab57-170804597705" providerId="ADAL" clId="{71F46003-03CD-401A-A172-3299421EDE7F}"/>
    <pc:docChg chg="custSel addSld modSld modMainMaster modNotesMaster">
      <pc:chgData name="Ali Khawaja" userId="3007506b-7ebc-404c-ab57-170804597705" providerId="ADAL" clId="{71F46003-03CD-401A-A172-3299421EDE7F}" dt="2025-10-14T07:56:43.391" v="774" actId="948"/>
      <pc:docMkLst>
        <pc:docMk/>
      </pc:docMkLst>
      <pc:sldChg chg="modSp mod">
        <pc:chgData name="Ali Khawaja" userId="3007506b-7ebc-404c-ab57-170804597705" providerId="ADAL" clId="{71F46003-03CD-401A-A172-3299421EDE7F}" dt="2025-10-14T07:38:14.753" v="136" actId="14100"/>
        <pc:sldMkLst>
          <pc:docMk/>
          <pc:sldMk cId="1645297821" sldId="257"/>
        </pc:sldMkLst>
        <pc:spChg chg="mod">
          <ac:chgData name="Ali Khawaja" userId="3007506b-7ebc-404c-ab57-170804597705" providerId="ADAL" clId="{71F46003-03CD-401A-A172-3299421EDE7F}" dt="2025-10-14T07:38:14.753" v="136" actId="14100"/>
          <ac:spMkLst>
            <pc:docMk/>
            <pc:sldMk cId="1645297821" sldId="257"/>
            <ac:spMk id="2" creationId="{17D54CB8-E6B8-7AF9-B745-1B5F09A559E1}"/>
          </ac:spMkLst>
        </pc:spChg>
        <pc:spChg chg="mod">
          <ac:chgData name="Ali Khawaja" userId="3007506b-7ebc-404c-ab57-170804597705" providerId="ADAL" clId="{71F46003-03CD-401A-A172-3299421EDE7F}" dt="2025-10-14T07:38:11.990" v="135" actId="14100"/>
          <ac:spMkLst>
            <pc:docMk/>
            <pc:sldMk cId="1645297821" sldId="257"/>
            <ac:spMk id="3" creationId="{5311C07B-824B-1B4E-793E-DF9F84281A32}"/>
          </ac:spMkLst>
        </pc:spChg>
      </pc:sldChg>
      <pc:sldChg chg="modSp mod">
        <pc:chgData name="Ali Khawaja" userId="3007506b-7ebc-404c-ab57-170804597705" providerId="ADAL" clId="{71F46003-03CD-401A-A172-3299421EDE7F}" dt="2025-10-14T07:40:18.629" v="288" actId="113"/>
        <pc:sldMkLst>
          <pc:docMk/>
          <pc:sldMk cId="3054645137" sldId="258"/>
        </pc:sldMkLst>
        <pc:spChg chg="mod">
          <ac:chgData name="Ali Khawaja" userId="3007506b-7ebc-404c-ab57-170804597705" providerId="ADAL" clId="{71F46003-03CD-401A-A172-3299421EDE7F}" dt="2025-10-14T07:39:57.840" v="281" actId="1076"/>
          <ac:spMkLst>
            <pc:docMk/>
            <pc:sldMk cId="3054645137" sldId="258"/>
            <ac:spMk id="2" creationId="{9436DFD5-33CA-122D-D0E7-BB689776173C}"/>
          </ac:spMkLst>
        </pc:spChg>
        <pc:spChg chg="mod">
          <ac:chgData name="Ali Khawaja" userId="3007506b-7ebc-404c-ab57-170804597705" providerId="ADAL" clId="{71F46003-03CD-401A-A172-3299421EDE7F}" dt="2025-10-14T07:40:18.629" v="288" actId="113"/>
          <ac:spMkLst>
            <pc:docMk/>
            <pc:sldMk cId="3054645137" sldId="258"/>
            <ac:spMk id="3" creationId="{F640B66D-2C57-D05D-6EF0-26AFB06681EA}"/>
          </ac:spMkLst>
        </pc:spChg>
      </pc:sldChg>
      <pc:sldChg chg="modSp mod">
        <pc:chgData name="Ali Khawaja" userId="3007506b-7ebc-404c-ab57-170804597705" providerId="ADAL" clId="{71F46003-03CD-401A-A172-3299421EDE7F}" dt="2025-10-14T07:56:12.389" v="772" actId="13822"/>
        <pc:sldMkLst>
          <pc:docMk/>
          <pc:sldMk cId="1264958777" sldId="259"/>
        </pc:sldMkLst>
        <pc:spChg chg="mod">
          <ac:chgData name="Ali Khawaja" userId="3007506b-7ebc-404c-ab57-170804597705" providerId="ADAL" clId="{71F46003-03CD-401A-A172-3299421EDE7F}" dt="2025-10-14T07:56:12.389" v="772" actId="13822"/>
          <ac:spMkLst>
            <pc:docMk/>
            <pc:sldMk cId="1264958777" sldId="259"/>
            <ac:spMk id="3" creationId="{7E0A8BBE-EAB8-769B-2144-3A1F5D7EF11C}"/>
          </ac:spMkLst>
        </pc:spChg>
      </pc:sldChg>
      <pc:sldChg chg="modSp mod modNotesTx">
        <pc:chgData name="Ali Khawaja" userId="3007506b-7ebc-404c-ab57-170804597705" providerId="ADAL" clId="{71F46003-03CD-401A-A172-3299421EDE7F}" dt="2025-10-14T07:56:43.391" v="774" actId="948"/>
        <pc:sldMkLst>
          <pc:docMk/>
          <pc:sldMk cId="2468437100" sldId="260"/>
        </pc:sldMkLst>
        <pc:spChg chg="mod">
          <ac:chgData name="Ali Khawaja" userId="3007506b-7ebc-404c-ab57-170804597705" providerId="ADAL" clId="{71F46003-03CD-401A-A172-3299421EDE7F}" dt="2025-10-14T07:41:24.920" v="321" actId="14100"/>
          <ac:spMkLst>
            <pc:docMk/>
            <pc:sldMk cId="2468437100" sldId="260"/>
            <ac:spMk id="2" creationId="{B058955D-10E9-F19C-D7BE-B6CDE132334D}"/>
          </ac:spMkLst>
        </pc:spChg>
        <pc:spChg chg="mod">
          <ac:chgData name="Ali Khawaja" userId="3007506b-7ebc-404c-ab57-170804597705" providerId="ADAL" clId="{71F46003-03CD-401A-A172-3299421EDE7F}" dt="2025-10-14T07:56:43.391" v="774" actId="948"/>
          <ac:spMkLst>
            <pc:docMk/>
            <pc:sldMk cId="2468437100" sldId="260"/>
            <ac:spMk id="3" creationId="{DF1FC73B-9838-6A20-B975-5262ADB62F0C}"/>
          </ac:spMkLst>
        </pc:spChg>
      </pc:sldChg>
      <pc:sldChg chg="modSp new mod modNotesTx">
        <pc:chgData name="Ali Khawaja" userId="3007506b-7ebc-404c-ab57-170804597705" providerId="ADAL" clId="{71F46003-03CD-401A-A172-3299421EDE7F}" dt="2025-10-14T07:51:09.477" v="761" actId="403"/>
        <pc:sldMkLst>
          <pc:docMk/>
          <pc:sldMk cId="1559022924" sldId="261"/>
        </pc:sldMkLst>
        <pc:spChg chg="mod">
          <ac:chgData name="Ali Khawaja" userId="3007506b-7ebc-404c-ab57-170804597705" providerId="ADAL" clId="{71F46003-03CD-401A-A172-3299421EDE7F}" dt="2025-10-14T07:47:02.246" v="420" actId="20577"/>
          <ac:spMkLst>
            <pc:docMk/>
            <pc:sldMk cId="1559022924" sldId="261"/>
            <ac:spMk id="2" creationId="{9987671B-AEEE-BD58-4D13-7E534C1D3EFA}"/>
          </ac:spMkLst>
        </pc:spChg>
        <pc:spChg chg="mod">
          <ac:chgData name="Ali Khawaja" userId="3007506b-7ebc-404c-ab57-170804597705" providerId="ADAL" clId="{71F46003-03CD-401A-A172-3299421EDE7F}" dt="2025-10-14T07:51:09.477" v="761" actId="403"/>
          <ac:spMkLst>
            <pc:docMk/>
            <pc:sldMk cId="1559022924" sldId="261"/>
            <ac:spMk id="3" creationId="{EFFBE2D1-181A-46D5-F057-620E8015D6DA}"/>
          </ac:spMkLst>
        </pc:spChg>
      </pc:sldChg>
      <pc:sldMasterChg chg="modSldLayout">
        <pc:chgData name="Ali Khawaja" userId="3007506b-7ebc-404c-ab57-170804597705" providerId="ADAL" clId="{71F46003-03CD-401A-A172-3299421EDE7F}" dt="2025-10-14T07:55:49.931" v="771"/>
        <pc:sldMasterMkLst>
          <pc:docMk/>
          <pc:sldMasterMk cId="2073459764" sldId="2147483705"/>
        </pc:sldMasterMkLst>
        <pc:sldLayoutChg chg="delSp mod">
          <pc:chgData name="Ali Khawaja" userId="3007506b-7ebc-404c-ab57-170804597705" providerId="ADAL" clId="{71F46003-03CD-401A-A172-3299421EDE7F}" dt="2025-10-14T07:54:58.484" v="764" actId="478"/>
          <pc:sldLayoutMkLst>
            <pc:docMk/>
            <pc:sldMasterMk cId="2073459764" sldId="2147483705"/>
            <pc:sldLayoutMk cId="2601329714" sldId="2147483708"/>
          </pc:sldLayoutMkLst>
          <pc:spChg chg="del">
            <ac:chgData name="Ali Khawaja" userId="3007506b-7ebc-404c-ab57-170804597705" providerId="ADAL" clId="{71F46003-03CD-401A-A172-3299421EDE7F}" dt="2025-10-14T07:54:58.484" v="764" actId="478"/>
            <ac:spMkLst>
              <pc:docMk/>
              <pc:sldMasterMk cId="2073459764" sldId="2147483705"/>
              <pc:sldLayoutMk cId="2601329714" sldId="2147483708"/>
              <ac:spMk id="139" creationId="{00000000-0000-0000-0000-000000000000}"/>
            </ac:spMkLst>
          </pc:spChg>
        </pc:sldLayoutChg>
        <pc:sldLayoutChg chg="delSp mod">
          <pc:chgData name="Ali Khawaja" userId="3007506b-7ebc-404c-ab57-170804597705" providerId="ADAL" clId="{71F46003-03CD-401A-A172-3299421EDE7F}" dt="2025-10-14T07:55:04.560" v="765" actId="478"/>
          <pc:sldLayoutMkLst>
            <pc:docMk/>
            <pc:sldMasterMk cId="2073459764" sldId="2147483705"/>
            <pc:sldLayoutMk cId="3356975269" sldId="2147483709"/>
          </pc:sldLayoutMkLst>
          <pc:spChg chg="del">
            <ac:chgData name="Ali Khawaja" userId="3007506b-7ebc-404c-ab57-170804597705" providerId="ADAL" clId="{71F46003-03CD-401A-A172-3299421EDE7F}" dt="2025-10-14T07:55:04.560" v="765" actId="478"/>
            <ac:spMkLst>
              <pc:docMk/>
              <pc:sldMasterMk cId="2073459764" sldId="2147483705"/>
              <pc:sldLayoutMk cId="3356975269" sldId="2147483709"/>
              <ac:spMk id="145" creationId="{00000000-0000-0000-0000-000000000000}"/>
            </ac:spMkLst>
          </pc:spChg>
        </pc:sldLayoutChg>
        <pc:sldLayoutChg chg="delSp mod">
          <pc:chgData name="Ali Khawaja" userId="3007506b-7ebc-404c-ab57-170804597705" providerId="ADAL" clId="{71F46003-03CD-401A-A172-3299421EDE7F}" dt="2025-10-14T07:55:24.179" v="768" actId="478"/>
          <pc:sldLayoutMkLst>
            <pc:docMk/>
            <pc:sldMasterMk cId="2073459764" sldId="2147483705"/>
            <pc:sldLayoutMk cId="2291825984" sldId="2147483713"/>
          </pc:sldLayoutMkLst>
          <pc:spChg chg="del">
            <ac:chgData name="Ali Khawaja" userId="3007506b-7ebc-404c-ab57-170804597705" providerId="ADAL" clId="{71F46003-03CD-401A-A172-3299421EDE7F}" dt="2025-10-14T07:55:24.179" v="768" actId="478"/>
            <ac:spMkLst>
              <pc:docMk/>
              <pc:sldMasterMk cId="2073459764" sldId="2147483705"/>
              <pc:sldLayoutMk cId="2291825984" sldId="2147483713"/>
              <ac:spMk id="177" creationId="{00000000-0000-0000-0000-000000000000}"/>
            </ac:spMkLst>
          </pc:spChg>
        </pc:sldLayoutChg>
        <pc:sldLayoutChg chg="delSp mod">
          <pc:chgData name="Ali Khawaja" userId="3007506b-7ebc-404c-ab57-170804597705" providerId="ADAL" clId="{71F46003-03CD-401A-A172-3299421EDE7F}" dt="2025-10-14T07:55:18.712" v="767" actId="478"/>
          <pc:sldLayoutMkLst>
            <pc:docMk/>
            <pc:sldMasterMk cId="2073459764" sldId="2147483705"/>
            <pc:sldLayoutMk cId="2350598103" sldId="2147483714"/>
          </pc:sldLayoutMkLst>
          <pc:spChg chg="del">
            <ac:chgData name="Ali Khawaja" userId="3007506b-7ebc-404c-ab57-170804597705" providerId="ADAL" clId="{71F46003-03CD-401A-A172-3299421EDE7F}" dt="2025-10-14T07:55:18.712" v="767" actId="478"/>
            <ac:spMkLst>
              <pc:docMk/>
              <pc:sldMasterMk cId="2073459764" sldId="2147483705"/>
              <pc:sldLayoutMk cId="2350598103" sldId="2147483714"/>
              <ac:spMk id="183" creationId="{00000000-0000-0000-0000-000000000000}"/>
            </ac:spMkLst>
          </pc:spChg>
        </pc:sldLayoutChg>
        <pc:sldLayoutChg chg="delSp mod">
          <pc:chgData name="Ali Khawaja" userId="3007506b-7ebc-404c-ab57-170804597705" providerId="ADAL" clId="{71F46003-03CD-401A-A172-3299421EDE7F}" dt="2025-10-14T07:55:14.548" v="766" actId="478"/>
          <pc:sldLayoutMkLst>
            <pc:docMk/>
            <pc:sldMasterMk cId="2073459764" sldId="2147483705"/>
            <pc:sldLayoutMk cId="470140339" sldId="2147483715"/>
          </pc:sldLayoutMkLst>
          <pc:spChg chg="del">
            <ac:chgData name="Ali Khawaja" userId="3007506b-7ebc-404c-ab57-170804597705" providerId="ADAL" clId="{71F46003-03CD-401A-A172-3299421EDE7F}" dt="2025-10-14T07:55:14.548" v="766" actId="478"/>
            <ac:spMkLst>
              <pc:docMk/>
              <pc:sldMasterMk cId="2073459764" sldId="2147483705"/>
              <pc:sldLayoutMk cId="470140339" sldId="2147483715"/>
              <ac:spMk id="199" creationId="{00000000-0000-0000-0000-000000000000}"/>
            </ac:spMkLst>
          </pc:spChg>
        </pc:sldLayoutChg>
        <pc:sldLayoutChg chg="delSp mod setBg">
          <pc:chgData name="Ali Khawaja" userId="3007506b-7ebc-404c-ab57-170804597705" providerId="ADAL" clId="{71F46003-03CD-401A-A172-3299421EDE7F}" dt="2025-10-14T07:55:49.931" v="771"/>
          <pc:sldLayoutMkLst>
            <pc:docMk/>
            <pc:sldMasterMk cId="2073459764" sldId="2147483705"/>
            <pc:sldLayoutMk cId="2903932044" sldId="2147483736"/>
          </pc:sldLayoutMkLst>
          <pc:spChg chg="del">
            <ac:chgData name="Ali Khawaja" userId="3007506b-7ebc-404c-ab57-170804597705" providerId="ADAL" clId="{71F46003-03CD-401A-A172-3299421EDE7F}" dt="2025-10-14T07:55:37.252" v="769" actId="478"/>
            <ac:spMkLst>
              <pc:docMk/>
              <pc:sldMasterMk cId="2073459764" sldId="2147483705"/>
              <pc:sldLayoutMk cId="2903932044" sldId="2147483736"/>
              <ac:spMk id="39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10858F1-E9CC-4A1F-8854-19146F00CFDC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3D5DE0D-96E6-4270-8662-2BFB6B0D0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linux/tutorial-sql-server-containers-kubernetes-dh2i?view=sql-server-ver17&amp;tabs=sideca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https://learn.microsoft.com/en-us/sql/linux/sql-server-linux-container-ha-overview?view=sql-server-ver17</a:t>
            </a:r>
          </a:p>
          <a:p>
            <a:r>
              <a:rPr lang="en-US"/>
              <a:t>https://learn.microsoft.com/en-us/sql/linux/tutorial-sql-server-containers-kubernetes-dh2i?view=sql-server-ver17&amp;tabs=sidecar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DE0D-96E6-4270-8662-2BFB6B0D02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Side Car Pattern</a:t>
            </a:r>
          </a:p>
          <a:p>
            <a:r>
              <a:rPr lang="en-US">
                <a:hlinkClick r:id="rId3"/>
              </a:rPr>
              <a:t>https://learn.microsoft.com/en-us/azure/architecture/patterns/sidecar</a:t>
            </a:r>
          </a:p>
          <a:p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https://learn.microsoft.com/en-us/sql/linux/tutorial-sql-server-containers-kubernetes-dh2i?view=sql-server-ver17&amp;tabs=sidecar</a:t>
            </a:r>
            <a:endParaRPr lang="en-US"/>
          </a:p>
          <a:p>
            <a:r>
              <a:rPr lang="en-US"/>
              <a:t>https://learn.microsoft.com/en-us/sql/linux/tutorial-sql-server-containers-kubernetes-dh2i?view=sql-server-ver17&amp;tabs=custom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DE0D-96E6-4270-8662-2BFB6B0D02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3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 preserve="1">
  <p:cSld name="Section slide">
    <p:bg>
      <p:bgPr>
        <a:solidFill>
          <a:srgbClr val="E8E6D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71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-BIo" preserve="1">
  <p:cSld name="Presenter-BIo">
    <p:bg>
      <p:bgPr>
        <a:solidFill>
          <a:srgbClr val="E8E6D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/>
          <p:nvPr/>
        </p:nvSpPr>
        <p:spPr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14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 descr="This photo is a 'placeholder' only. Drag or drop your photo here, or click and tap the center to insert a photo."/>
          <p:cNvSpPr>
            <a:spLocks noGrp="1"/>
          </p:cNvSpPr>
          <p:nvPr>
            <p:ph type="pic" idx="2"/>
          </p:nvPr>
        </p:nvSpPr>
        <p:spPr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191" name="Google Shape;191;p14" descr="This photo is a 'placeholder' only. Drag or drop your photo here, or click and tap the center to insert a photo."/>
          <p:cNvSpPr>
            <a:spLocks noGrp="1"/>
          </p:cNvSpPr>
          <p:nvPr>
            <p:ph type="pic" idx="3"/>
          </p:nvPr>
        </p:nvSpPr>
        <p:spPr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192" name="Google Shape;192;p14" descr="This photo is a 'placeholder' only. Drag or drop your photo here, or click and tap the center to insert a photo."/>
          <p:cNvSpPr>
            <a:spLocks noGrp="1"/>
          </p:cNvSpPr>
          <p:nvPr>
            <p:ph type="pic" idx="4"/>
          </p:nvPr>
        </p:nvSpPr>
        <p:spPr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193" name="Google Shape;193;p14" descr="This photo is a 'placeholder' only. Drag or drop your photo here, or click and tap the center to insert a photo."/>
          <p:cNvSpPr>
            <a:spLocks noGrp="1"/>
          </p:cNvSpPr>
          <p:nvPr>
            <p:ph type="pic" idx="5"/>
          </p:nvPr>
        </p:nvSpPr>
        <p:spPr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194" name="Google Shape;194;p14" descr="This photo is a 'placeholder' only. Drag or drop your photo here, or click and tap the center to insert a photo."/>
          <p:cNvSpPr>
            <a:spLocks noGrp="1"/>
          </p:cNvSpPr>
          <p:nvPr>
            <p:ph type="pic" idx="6"/>
          </p:nvPr>
        </p:nvSpPr>
        <p:spPr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195" name="Google Shape;195;p14" descr="This photo is a 'placeholder' only. Drag or drop your photo here, or click and tap the center to insert a photo."/>
          <p:cNvSpPr>
            <a:spLocks noGrp="1"/>
          </p:cNvSpPr>
          <p:nvPr>
            <p:ph type="pic" idx="7"/>
          </p:nvPr>
        </p:nvSpPr>
        <p:spPr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pic>
        <p:nvPicPr>
          <p:cNvPr id="196" name="Google Shape;196;p14" descr="This photo is a 'placeholder' only. Drag or drop your photo here, or click and tap the center to insert a photo."/>
          <p:cNvPicPr preferRelativeResize="0">
            <a:picLocks noGrp="1"/>
          </p:cNvPicPr>
          <p:nvPr>
            <p:ph type="pic" idx="8"/>
          </p:nvPr>
        </p:nvPicPr>
        <p:blipFill/>
        <p:spPr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314198" dist="111760" dir="8040000" algn="ctr" rotWithShape="0">
              <a:schemeClr val="dk1">
                <a:alpha val="21960"/>
              </a:schemeClr>
            </a:outerShdw>
          </a:effectLst>
        </p:spPr>
      </p:pic>
      <p:sp>
        <p:nvSpPr>
          <p:cNvPr id="197" name="Google Shape;197;p14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4"/>
          <p:cNvSpPr/>
          <p:nvPr/>
        </p:nvSpPr>
        <p:spPr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70140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Text" preserve="1">
  <p:cSld name="1-column_Text"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11013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body" idx="1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679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4320">
          <p15:clr>
            <a:srgbClr val="954F72"/>
          </p15:clr>
        </p15:guide>
        <p15:guide id="24" orient="horz" pos="812">
          <p15:clr>
            <a:srgbClr val="954F72"/>
          </p15:clr>
        </p15:guide>
        <p15:guide id="25" orient="horz" pos="996">
          <p15:clr>
            <a:srgbClr val="954F72"/>
          </p15:clr>
        </p15:guide>
        <p15:guide id="26" orient="horz" pos="1440">
          <p15:clr>
            <a:srgbClr val="954F72"/>
          </p15:clr>
        </p15:guide>
        <p15:guide id="27" orient="horz" pos="1624">
          <p15:clr>
            <a:srgbClr val="954F72"/>
          </p15:clr>
        </p15:guide>
        <p15:guide id="28" orient="horz" pos="2067">
          <p15:clr>
            <a:srgbClr val="954F72"/>
          </p15:clr>
        </p15:guide>
        <p15:guide id="29" orient="horz" pos="2252">
          <p15:clr>
            <a:srgbClr val="954F72"/>
          </p15:clr>
        </p15:guide>
        <p15:guide id="30" orient="horz" pos="2695">
          <p15:clr>
            <a:srgbClr val="954F72"/>
          </p15:clr>
        </p15:guide>
        <p15:guide id="31" orient="horz" pos="2880">
          <p15:clr>
            <a:srgbClr val="954F72"/>
          </p15:clr>
        </p15:guide>
        <p15:guide id="32" orient="horz" pos="3323">
          <p15:clr>
            <a:srgbClr val="954F72"/>
          </p15:clr>
        </p15:guide>
        <p15:guide id="33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-column_Text" preserve="1">
  <p:cSld name="1_1-column_Text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588261" y="585216"/>
            <a:ext cx="81890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body" idx="1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body" idx="2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8852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4320">
          <p15:clr>
            <a:srgbClr val="954F72"/>
          </p15:clr>
        </p15:guide>
        <p15:guide id="24" orient="horz" pos="812">
          <p15:clr>
            <a:srgbClr val="954F72"/>
          </p15:clr>
        </p15:guide>
        <p15:guide id="25" orient="horz" pos="996">
          <p15:clr>
            <a:srgbClr val="954F72"/>
          </p15:clr>
        </p15:guide>
        <p15:guide id="26" orient="horz" pos="1440">
          <p15:clr>
            <a:srgbClr val="954F72"/>
          </p15:clr>
        </p15:guide>
        <p15:guide id="27" orient="horz" pos="1624">
          <p15:clr>
            <a:srgbClr val="954F72"/>
          </p15:clr>
        </p15:guide>
        <p15:guide id="28" orient="horz" pos="2067">
          <p15:clr>
            <a:srgbClr val="954F72"/>
          </p15:clr>
        </p15:guide>
        <p15:guide id="29" orient="horz" pos="2252">
          <p15:clr>
            <a:srgbClr val="954F72"/>
          </p15:clr>
        </p15:guide>
        <p15:guide id="30" orient="horz" pos="2695">
          <p15:clr>
            <a:srgbClr val="954F72"/>
          </p15:clr>
        </p15:guide>
        <p15:guide id="31" orient="horz" pos="2880">
          <p15:clr>
            <a:srgbClr val="954F72"/>
          </p15:clr>
        </p15:guide>
        <p15:guide id="32" orient="horz" pos="3323">
          <p15:clr>
            <a:srgbClr val="954F72"/>
          </p15:clr>
        </p15:guide>
        <p15:guide id="33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_Text" preserve="1">
  <p:cSld name="2-column_Text"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body" idx="1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body" idx="2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0566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8">
          <p15:clr>
            <a:srgbClr val="954F72"/>
          </p15:clr>
        </p15:guide>
        <p15:guide id="6" pos="2150">
          <p15:clr>
            <a:srgbClr val="954F72"/>
          </p15:clr>
        </p15:guide>
        <p15:guide id="7" pos="2544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88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_Text" preserve="1">
  <p:cSld name="3-column_Text"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1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2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3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960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_Text_with Subheads" preserve="1">
  <p:cSld name="3-column_Text_with Subheads"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body" idx="1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body" idx="2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body" idx="3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body" idx="4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5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body" idx="6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432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4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_Text_with Subheads-Icons" preserve="1">
  <p:cSld name="3-column_Text_with Subheads-Icons"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body" idx="1"/>
          </p:nvPr>
        </p:nvSpPr>
        <p:spPr>
          <a:xfrm>
            <a:off x="584200" y="2407846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body" idx="2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body" idx="3"/>
          </p:nvPr>
        </p:nvSpPr>
        <p:spPr>
          <a:xfrm>
            <a:off x="4357547" y="2407846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body" idx="4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5"/>
          </p:nvPr>
        </p:nvSpPr>
        <p:spPr>
          <a:xfrm>
            <a:off x="8130894" y="2407846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6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3217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8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4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  <p15:guide id="33" pos="609">
          <p15:clr>
            <a:srgbClr val="FBAE40"/>
          </p15:clr>
        </p15:guide>
        <p15:guide id="34" pos="2988">
          <p15:clr>
            <a:srgbClr val="FBAE40"/>
          </p15:clr>
        </p15:guide>
        <p15:guide id="35" pos="5352">
          <p15:clr>
            <a:srgbClr val="FBAE40"/>
          </p15:clr>
        </p15:guide>
        <p15:guide id="36" orient="horz" pos="108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3-column_Text_with Subheads-Icons" preserve="1">
  <p:cSld name="2_3-column_Text_with Subheads-Icons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3" descr="Microsoft Certification renewal process flow"/>
          <p:cNvCxnSpPr/>
          <p:nvPr/>
        </p:nvCxnSpPr>
        <p:spPr>
          <a:xfrm>
            <a:off x="1767" y="2042154"/>
            <a:ext cx="12175719" cy="0"/>
          </a:xfrm>
          <a:prstGeom prst="straightConnector1">
            <a:avLst/>
          </a:prstGeom>
          <a:noFill/>
          <a:ln w="76200" cap="flat" cmpd="sng">
            <a:solidFill>
              <a:srgbClr val="FF5C3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1" name="Google Shape;251;p23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body" idx="1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body" idx="2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body" idx="3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4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body" idx="5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6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9" name="Google Shape;259;p23" descr="Microsoft Certification renewal process flow"/>
          <p:cNvCxnSpPr/>
          <p:nvPr/>
        </p:nvCxnSpPr>
        <p:spPr>
          <a:xfrm>
            <a:off x="1767" y="2042154"/>
            <a:ext cx="12175719" cy="0"/>
          </a:xfrm>
          <a:prstGeom prst="straightConnector1">
            <a:avLst/>
          </a:prstGeom>
          <a:noFill/>
          <a:ln w="76200" cap="flat" cmpd="sng">
            <a:solidFill>
              <a:srgbClr val="FF5C3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32522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92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1464">
          <p15:clr>
            <a:srgbClr val="954F72"/>
          </p15:clr>
        </p15:guide>
        <p15:guide id="13" pos="4344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  <p15:guide id="33" pos="609">
          <p15:clr>
            <a:srgbClr val="FBAE40"/>
          </p15:clr>
        </p15:guide>
        <p15:guide id="34" pos="3840">
          <p15:clr>
            <a:srgbClr val="FBAE40"/>
          </p15:clr>
        </p15:guide>
        <p15:guide id="35" pos="6216">
          <p15:clr>
            <a:srgbClr val="FBAE40"/>
          </p15:clr>
        </p15:guide>
        <p15:guide id="36" orient="horz" pos="1284">
          <p15:clr>
            <a:srgbClr val="FBAE40"/>
          </p15:clr>
        </p15:guide>
        <p15:guide id="37" pos="3940">
          <p15:clr>
            <a:srgbClr val="FBAE40"/>
          </p15:clr>
        </p15:guide>
        <p15:guide id="38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3-column_Text_with Subheads-Icons" preserve="1">
  <p:cSld name="4_3-column_Text_with Subheads-Icons"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24" descr="Microsoft Certification renewal process flow"/>
          <p:cNvCxnSpPr/>
          <p:nvPr/>
        </p:nvCxnSpPr>
        <p:spPr>
          <a:xfrm>
            <a:off x="1767" y="2042154"/>
            <a:ext cx="12175719" cy="0"/>
          </a:xfrm>
          <a:prstGeom prst="straightConnector1">
            <a:avLst/>
          </a:prstGeom>
          <a:noFill/>
          <a:ln w="76200" cap="flat" cmpd="sng">
            <a:solidFill>
              <a:srgbClr val="FF5C3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body" idx="1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body" idx="2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body" idx="3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4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body" idx="5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body" idx="6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753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92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1464">
          <p15:clr>
            <a:srgbClr val="954F72"/>
          </p15:clr>
        </p15:guide>
        <p15:guide id="13" pos="4344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  <p15:guide id="33" pos="609">
          <p15:clr>
            <a:srgbClr val="FBAE40"/>
          </p15:clr>
        </p15:guide>
        <p15:guide id="34" pos="3840">
          <p15:clr>
            <a:srgbClr val="FBAE40"/>
          </p15:clr>
        </p15:guide>
        <p15:guide id="35" pos="6216">
          <p15:clr>
            <a:srgbClr val="FBAE40"/>
          </p15:clr>
        </p15:guide>
        <p15:guide id="36" orient="horz" pos="1284">
          <p15:clr>
            <a:srgbClr val="FBAE40"/>
          </p15:clr>
        </p15:guide>
        <p15:guide id="37" pos="3940">
          <p15:clr>
            <a:srgbClr val="FBAE40"/>
          </p15:clr>
        </p15:guide>
        <p15:guide id="38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3-column_Text_with Subheads-Icons" preserve="1">
  <p:cSld name="3_3-column_Text_with Subheads-Icons"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p25" descr="Microsoft Certification renewal process flow"/>
          <p:cNvCxnSpPr/>
          <p:nvPr/>
        </p:nvCxnSpPr>
        <p:spPr>
          <a:xfrm>
            <a:off x="1767" y="2042154"/>
            <a:ext cx="12175719" cy="0"/>
          </a:xfrm>
          <a:prstGeom prst="straightConnector1">
            <a:avLst/>
          </a:prstGeom>
          <a:noFill/>
          <a:ln w="76200" cap="flat" cmpd="sng">
            <a:solidFill>
              <a:srgbClr val="FF5C3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2" name="Google Shape;272;p25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body" idx="1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25"/>
          <p:cNvSpPr txBox="1">
            <a:spLocks noGrp="1"/>
          </p:cNvSpPr>
          <p:nvPr>
            <p:ph type="body" idx="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body" idx="3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body" idx="4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body" idx="5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body" idx="6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179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92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1464">
          <p15:clr>
            <a:srgbClr val="954F72"/>
          </p15:clr>
        </p15:guide>
        <p15:guide id="13" pos="4344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  <p15:guide id="33" pos="609">
          <p15:clr>
            <a:srgbClr val="FBAE40"/>
          </p15:clr>
        </p15:guide>
        <p15:guide id="34" pos="3840">
          <p15:clr>
            <a:srgbClr val="FBAE40"/>
          </p15:clr>
        </p15:guide>
        <p15:guide id="35" pos="6216">
          <p15:clr>
            <a:srgbClr val="FBAE40"/>
          </p15:clr>
        </p15:guide>
        <p15:guide id="36" orient="horz" pos="1284">
          <p15:clr>
            <a:srgbClr val="FBAE40"/>
          </p15:clr>
        </p15:guide>
        <p15:guide id="37" pos="3940">
          <p15:clr>
            <a:srgbClr val="FBAE40"/>
          </p15:clr>
        </p15:guide>
        <p15:guide id="38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 preserve="1">
  <p:cSld name="Title 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588263" y="585216"/>
            <a:ext cx="10430257" cy="38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60"/>
              </a:buClr>
              <a:buSzPts val="2471"/>
              <a:buFont typeface="Arial"/>
              <a:buNone/>
              <a:defRPr sz="2471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11206" marR="0" lvl="0" indent="0" algn="l" rtl="0">
              <a:spcBef>
                <a:spcPts val="0"/>
              </a:spcBef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06" marR="0" lvl="1" indent="0" algn="l" rtl="0">
              <a:spcBef>
                <a:spcPts val="0"/>
              </a:spcBef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6" marR="0" lvl="2" indent="0" algn="l" rtl="0">
              <a:spcBef>
                <a:spcPts val="0"/>
              </a:spcBef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206" marR="0" lvl="3" indent="0" algn="l" rtl="0">
              <a:spcBef>
                <a:spcPts val="0"/>
              </a:spcBef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206" marR="0" lvl="4" indent="0" algn="l" rtl="0">
              <a:spcBef>
                <a:spcPts val="0"/>
              </a:spcBef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206" marR="0" lvl="5" indent="0" algn="l" rtl="0">
              <a:spcBef>
                <a:spcPts val="0"/>
              </a:spcBef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1206" marR="0" lvl="6" indent="0" algn="l" rtl="0">
              <a:spcBef>
                <a:spcPts val="0"/>
              </a:spcBef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06" marR="0" lvl="7" indent="0" algn="l" rtl="0">
              <a:spcBef>
                <a:spcPts val="0"/>
              </a:spcBef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206" marR="0" lvl="8" indent="0" algn="l" rtl="0">
              <a:spcBef>
                <a:spcPts val="0"/>
              </a:spcBef>
              <a:buNone/>
              <a:defRPr sz="882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455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horizontal photo" preserve="1">
  <p:cSld name="Top horizontal photo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>
            <a:spLocks noGrp="1"/>
          </p:cNvSpPr>
          <p:nvPr>
            <p:ph type="body" idx="1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body" idx="2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27" descr="This photo is a 'placeholder' only. Drag or drop your photo here, or click and tap the center to insert a photo."/>
          <p:cNvSpPr>
            <a:spLocks noGrp="1"/>
          </p:cNvSpPr>
          <p:nvPr>
            <p:ph type="pic" idx="3"/>
          </p:nvPr>
        </p:nvSpPr>
        <p:spPr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290" name="Google Shape;290;p27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38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0">
          <p15:clr>
            <a:srgbClr val="5ACBF0"/>
          </p15:clr>
        </p15:guide>
        <p15:guide id="2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horizontal photo, subheads, and title" preserve="1">
  <p:cSld name="Top horizontal photo, subheads, and title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body" idx="1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body" idx="2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3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body" idx="4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 descr="This photo is a 'placeholder' only. Drag or drop your photo here, or click and tap the center to insert a photo."/>
          <p:cNvSpPr>
            <a:spLocks noGrp="1"/>
          </p:cNvSpPr>
          <p:nvPr>
            <p:ph type="pic" idx="5"/>
          </p:nvPr>
        </p:nvSpPr>
        <p:spPr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298" name="Google Shape;298;p28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77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0">
          <p15:clr>
            <a:srgbClr val="5ACBF0"/>
          </p15:clr>
        </p15:guide>
        <p15:guide id="2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horizontal photo and subheads" preserve="1">
  <p:cSld name="Top horizontal photo and subhead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1" name="Google Shape;301;p29"/>
          <p:cNvSpPr txBox="1">
            <a:spLocks noGrp="1"/>
          </p:cNvSpPr>
          <p:nvPr>
            <p:ph type="body" idx="1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body" idx="2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3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29"/>
          <p:cNvSpPr txBox="1">
            <a:spLocks noGrp="1"/>
          </p:cNvSpPr>
          <p:nvPr>
            <p:ph type="body" idx="4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29" descr="This photo is a 'placeholder' only. Drag or drop your photo here, or click and tap the center to insert a photo."/>
          <p:cNvSpPr>
            <a:spLocks noGrp="1"/>
          </p:cNvSpPr>
          <p:nvPr>
            <p:ph type="pic" idx="5"/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306" name="Google Shape;306;p29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78247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0">
          <p15:clr>
            <a:srgbClr val="5ACBF0"/>
          </p15:clr>
        </p15:guide>
        <p15:guide id="2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_Text_with Image" preserve="1">
  <p:cSld name="2-column_Text_with Image"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7248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2D"/>
              </a:buClr>
              <a:buSzPts val="2000"/>
              <a:buFont typeface="Quattrocento Sans"/>
              <a:buNone/>
              <a:defRPr sz="2000" b="0" i="0">
                <a:solidFill>
                  <a:srgbClr val="001F2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body" idx="2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body" idx="3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body" idx="4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31" descr="This photo is a 'placeholder' only. Drag or drop your photo here, or click and tap the center to insert a photo."/>
          <p:cNvSpPr>
            <a:spLocks noGrp="1"/>
          </p:cNvSpPr>
          <p:nvPr>
            <p:ph type="pic" idx="5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321" name="Google Shape;321;p31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8697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photos_with Captions" preserve="1">
  <p:cSld name="1_Two photos_with Captions"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2" descr="This photo is a 'placeholder' only. Drag or drop your photo here, or click and tap the center to insert a photo."/>
          <p:cNvSpPr>
            <a:spLocks noGrp="1"/>
          </p:cNvSpPr>
          <p:nvPr>
            <p:ph type="pic" idx="2"/>
          </p:nvPr>
        </p:nvSpPr>
        <p:spPr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325" name="Google Shape;325;p32"/>
          <p:cNvSpPr txBox="1">
            <a:spLocks noGrp="1"/>
          </p:cNvSpPr>
          <p:nvPr>
            <p:ph type="body" idx="1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32"/>
          <p:cNvSpPr txBox="1">
            <a:spLocks noGrp="1"/>
          </p:cNvSpPr>
          <p:nvPr>
            <p:ph type="body" idx="3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32" descr="This photo is a 'placeholder' only. Drag or drop your photo here, or click and tap the center to insert a photo."/>
          <p:cNvSpPr>
            <a:spLocks noGrp="1"/>
          </p:cNvSpPr>
          <p:nvPr>
            <p:ph type="pic" idx="4"/>
          </p:nvPr>
        </p:nvSpPr>
        <p:spPr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328" name="Google Shape;328;p32"/>
          <p:cNvSpPr txBox="1">
            <a:spLocks noGrp="1"/>
          </p:cNvSpPr>
          <p:nvPr>
            <p:ph type="body" idx="5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body" idx="6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052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0">
          <p15:clr>
            <a:srgbClr val="954F72"/>
          </p15:clr>
        </p15:guide>
        <p15:guide id="3" pos="1372">
          <p15:clr>
            <a:srgbClr val="954F72"/>
          </p15:clr>
        </p15:guide>
        <p15:guide id="4" pos="1560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20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 photos_with Captions" preserve="1">
  <p:cSld name="1_Three photos_with Captions"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3" descr="This photo is a 'placeholder' only. Drag or drop your photo here, or click and tap the center to insert a photo."/>
          <p:cNvSpPr>
            <a:spLocks noGrp="1"/>
          </p:cNvSpPr>
          <p:nvPr>
            <p:ph type="pic" idx="2"/>
          </p:nvPr>
        </p:nvSpPr>
        <p:spPr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334" name="Google Shape;334;p33"/>
          <p:cNvSpPr txBox="1">
            <a:spLocks noGrp="1"/>
          </p:cNvSpPr>
          <p:nvPr>
            <p:ph type="body" idx="1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body" idx="3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33" descr="This photo is a 'placeholder' only. Drag or drop your photo here, or click and tap the center to insert a photo."/>
          <p:cNvSpPr>
            <a:spLocks noGrp="1"/>
          </p:cNvSpPr>
          <p:nvPr>
            <p:ph type="pic" idx="4"/>
          </p:nvPr>
        </p:nvSpPr>
        <p:spPr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337" name="Google Shape;337;p33"/>
          <p:cNvSpPr txBox="1">
            <a:spLocks noGrp="1"/>
          </p:cNvSpPr>
          <p:nvPr>
            <p:ph type="body" idx="5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6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3" descr="This photo is a 'placeholder' only. Drag or drop your photo here, or click and tap the center to insert a photo."/>
          <p:cNvSpPr>
            <a:spLocks noGrp="1"/>
          </p:cNvSpPr>
          <p:nvPr>
            <p:ph type="pic" idx="7"/>
          </p:nvPr>
        </p:nvSpPr>
        <p:spPr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340" name="Google Shape;340;p33"/>
          <p:cNvSpPr txBox="1">
            <a:spLocks noGrp="1"/>
          </p:cNvSpPr>
          <p:nvPr>
            <p:ph type="body" idx="8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body" idx="9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33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132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0">
          <p15:clr>
            <a:srgbClr val="954F72"/>
          </p15:clr>
        </p15:guide>
        <p15:guide id="3" pos="1372">
          <p15:clr>
            <a:srgbClr val="954F72"/>
          </p15:clr>
        </p15:guide>
        <p15:guide id="4" pos="1560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 preserve="1">
  <p:cSld name="Summary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ftr" idx="11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34"/>
          <p:cNvSpPr/>
          <p:nvPr/>
        </p:nvSpPr>
        <p:spPr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body" idx="2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body" idx="3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071532" y="6337300"/>
            <a:ext cx="2667000" cy="29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4356100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</a:t>
            </a:r>
            <a:endParaRPr/>
          </a:p>
        </p:txBody>
      </p:sp>
      <p:grpSp>
        <p:nvGrpSpPr>
          <p:cNvPr id="353" name="Google Shape;353;p34"/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354" name="Google Shape;354;p34"/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355" name="Google Shape;355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820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_Callout_with Image" preserve="1">
  <p:cSld name="2-column_Callout_with Image"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ftr" idx="11"/>
          </p:nvPr>
        </p:nvSpPr>
        <p:spPr>
          <a:xfrm>
            <a:off x="4064000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5" descr="This photo is a 'placeholder' only. Drag or drop your photo here, or click and tap the center to insert a photo."/>
          <p:cNvSpPr>
            <a:spLocks noGrp="1"/>
          </p:cNvSpPr>
          <p:nvPr>
            <p:ph type="pic" idx="2"/>
          </p:nvPr>
        </p:nvSpPr>
        <p:spPr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360" name="Google Shape;360;p35"/>
          <p:cNvSpPr txBox="1">
            <a:spLocks noGrp="1"/>
          </p:cNvSpPr>
          <p:nvPr>
            <p:ph type="body" idx="1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35"/>
          <p:cNvSpPr/>
          <p:nvPr/>
        </p:nvSpPr>
        <p:spPr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35"/>
          <p:cNvSpPr txBox="1">
            <a:spLocks noGrp="1"/>
          </p:cNvSpPr>
          <p:nvPr>
            <p:ph type="body" idx="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35"/>
          <p:cNvSpPr/>
          <p:nvPr/>
        </p:nvSpPr>
        <p:spPr>
          <a:xfrm>
            <a:off x="1071532" y="6337300"/>
            <a:ext cx="2667000" cy="29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4356100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</a:t>
            </a: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3275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0">
          <p15:clr>
            <a:srgbClr val="954F72"/>
          </p15:clr>
        </p15:guide>
        <p15:guide id="3" pos="1372">
          <p15:clr>
            <a:srgbClr val="954F72"/>
          </p15:clr>
        </p15:guide>
        <p15:guide id="4" pos="1560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20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Clickdown" preserve="1">
  <p:cSld name="Learn Clickdown">
    <p:bg>
      <p:bgPr>
        <a:solidFill>
          <a:srgbClr val="E8E6DF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/>
          <p:nvPr/>
        </p:nvSpPr>
        <p:spPr>
          <a:xfrm>
            <a:off x="1887" y="0"/>
            <a:ext cx="689156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9" name="Google Shape;369;p36"/>
          <p:cNvSpPr/>
          <p:nvPr/>
        </p:nvSpPr>
        <p:spPr>
          <a:xfrm rot="-54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>
            <a:noFill/>
          </a:ln>
          <a:effectLst>
            <a:outerShdw blurRad="127000" dist="76200" dir="96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 txBox="1"/>
          <p:nvPr/>
        </p:nvSpPr>
        <p:spPr>
          <a:xfrm rot="10800000" flipH="1">
            <a:off x="7525482" y="1829602"/>
            <a:ext cx="4683435" cy="374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2743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 baseline="30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1" name="Google Shape;37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 descr="This photo is a 'placeholder' only. Drag or drop your photo here, or click and tap the center to insert a photo."/>
          <p:cNvSpPr>
            <a:spLocks noGrp="1"/>
          </p:cNvSpPr>
          <p:nvPr>
            <p:ph type="pic" idx="2"/>
          </p:nvPr>
        </p:nvSpPr>
        <p:spPr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sp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56522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body" idx="1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 txBox="1">
            <a:spLocks noGrp="1"/>
          </p:cNvSpPr>
          <p:nvPr>
            <p:ph type="body" idx="3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36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/>
          <p:nvPr/>
        </p:nvSpPr>
        <p:spPr>
          <a:xfrm>
            <a:off x="1887" y="0"/>
            <a:ext cx="689156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8" name="Google Shape;378;p36"/>
          <p:cNvSpPr/>
          <p:nvPr/>
        </p:nvSpPr>
        <p:spPr>
          <a:xfrm rot="-54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>
            <a:noFill/>
          </a:ln>
          <a:effectLst>
            <a:outerShdw blurRad="127000" dist="76200" dir="96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6"/>
          <p:cNvSpPr txBox="1"/>
          <p:nvPr/>
        </p:nvSpPr>
        <p:spPr>
          <a:xfrm rot="10800000" flipH="1">
            <a:off x="7525482" y="1829602"/>
            <a:ext cx="4683435" cy="374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2743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 baseline="30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0" name="Google Shape;38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/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8877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9">
          <p15:clr>
            <a:srgbClr val="A4A3A4"/>
          </p15:clr>
        </p15:guide>
        <p15:guide id="2" pos="962">
          <p15:clr>
            <a:srgbClr val="A4A3A4"/>
          </p15:clr>
        </p15:guide>
        <p15:guide id="3" pos="1373">
          <p15:clr>
            <a:srgbClr val="A4A3A4"/>
          </p15:clr>
        </p15:guide>
        <p15:guide id="4" pos="1556">
          <p15:clr>
            <a:srgbClr val="A4A3A4"/>
          </p15:clr>
        </p15:guide>
        <p15:guide id="5" pos="1967">
          <p15:clr>
            <a:srgbClr val="A4A3A4"/>
          </p15:clr>
        </p15:guide>
        <p15:guide id="6" pos="2150">
          <p15:clr>
            <a:srgbClr val="A4A3A4"/>
          </p15:clr>
        </p15:guide>
        <p15:guide id="7" pos="2561">
          <p15:clr>
            <a:srgbClr val="A4A3A4"/>
          </p15:clr>
        </p15:guide>
        <p15:guide id="8" pos="2744">
          <p15:clr>
            <a:srgbClr val="A4A3A4"/>
          </p15:clr>
        </p15:guide>
        <p15:guide id="9" pos="3161">
          <p15:clr>
            <a:srgbClr val="A4A3A4"/>
          </p15:clr>
        </p15:guide>
        <p15:guide id="10" pos="3348">
          <p15:clr>
            <a:srgbClr val="A4A3A4"/>
          </p15:clr>
        </p15:guide>
        <p15:guide id="11" pos="3754">
          <p15:clr>
            <a:srgbClr val="A4A3A4"/>
          </p15:clr>
        </p15:guide>
        <p15:guide id="12" pos="3931">
          <p15:clr>
            <a:srgbClr val="A4A3A4"/>
          </p15:clr>
        </p15:guide>
        <p15:guide id="13" pos="4342">
          <p15:clr>
            <a:srgbClr val="A4A3A4"/>
          </p15:clr>
        </p15:guide>
        <p15:guide id="14" pos="4531">
          <p15:clr>
            <a:srgbClr val="A4A3A4"/>
          </p15:clr>
        </p15:guide>
        <p15:guide id="15" pos="4937">
          <p15:clr>
            <a:srgbClr val="A4A3A4"/>
          </p15:clr>
        </p15:guide>
        <p15:guide id="16" pos="5120">
          <p15:clr>
            <a:srgbClr val="A4A3A4"/>
          </p15:clr>
        </p15:guide>
        <p15:guide id="17" pos="5529">
          <p15:clr>
            <a:srgbClr val="A4A3A4"/>
          </p15:clr>
        </p15:guide>
        <p15:guide id="18" pos="5714">
          <p15:clr>
            <a:srgbClr val="A4A3A4"/>
          </p15:clr>
        </p15:guide>
        <p15:guide id="19" pos="6123">
          <p15:clr>
            <a:srgbClr val="A4A3A4"/>
          </p15:clr>
        </p15:guide>
        <p15:guide id="20" pos="6308">
          <p15:clr>
            <a:srgbClr val="A4A3A4"/>
          </p15:clr>
        </p15:guide>
        <p15:guide id="21" pos="6717">
          <p15:clr>
            <a:srgbClr val="A4A3A4"/>
          </p15:clr>
        </p15:guide>
        <p15:guide id="22" pos="6900">
          <p15:clr>
            <a:srgbClr val="A4A3A4"/>
          </p15:clr>
        </p15:guide>
        <p15:guide id="23" orient="horz" pos="912">
          <p15:clr>
            <a:srgbClr val="5ACBF0"/>
          </p15:clr>
        </p15:guide>
        <p15:guide id="24" orient="horz" pos="1272">
          <p15:clr>
            <a:srgbClr val="5ACBF0"/>
          </p15:clr>
        </p15:guide>
        <p15:guide id="25" orient="horz" pos="288">
          <p15:clr>
            <a:srgbClr val="5ACBF0"/>
          </p15:clr>
        </p15:guide>
        <p15:guide id="26" orient="horz" pos="3600">
          <p15:clr>
            <a:srgbClr val="FBAE40"/>
          </p15:clr>
        </p15:guide>
        <p15:guide id="27" orient="horz" pos="3408">
          <p15:clr>
            <a:srgbClr val="FBAE40"/>
          </p15:clr>
        </p15:guide>
        <p15:guide id="28" pos="1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ith Head" preserve="1">
  <p:cSld name="Blank_with Head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7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59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356443" y="400619"/>
            <a:ext cx="10430257" cy="4308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60"/>
              </a:buClr>
              <a:buSzPts val="2471"/>
              <a:buFont typeface="Arial"/>
              <a:buNone/>
              <a:defRPr sz="2800" b="1" i="0">
                <a:solidFill>
                  <a:srgbClr val="001F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356443" y="1075902"/>
            <a:ext cx="10426700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1432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3297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ith Head_Off-white" preserve="1">
  <p:cSld name="Blank_with Head_Off-white">
    <p:bg>
      <p:bgPr>
        <a:solidFill>
          <a:srgbClr val="F4F3F5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79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ith Head_WmGray" preserve="1">
  <p:cSld name="Blank_with Head_WmGray">
    <p:bg>
      <p:bgPr>
        <a:solidFill>
          <a:srgbClr val="E8E6D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932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container" preserve="1">
  <p:cSld name="1-column container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0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lt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4705"/>
              </a:srgbClr>
            </a:outerShdw>
          </a:effectLst>
        </p:spPr>
        <p:txBody>
          <a:bodyPr spcFirstLastPara="1" wrap="square" lIns="182875" tIns="274300" rIns="274300" bIns="182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5" name="Google Shape;395;p40"/>
          <p:cNvSpPr txBox="1">
            <a:spLocks noGrp="1"/>
          </p:cNvSpPr>
          <p:nvPr>
            <p:ph type="body" idx="1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 txBox="1">
            <a:spLocks noGrp="1"/>
          </p:cNvSpPr>
          <p:nvPr>
            <p:ph type="body" idx="2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lt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4705"/>
              </a:srgbClr>
            </a:outerShdw>
          </a:effectLst>
        </p:spPr>
        <p:txBody>
          <a:bodyPr spcFirstLastPara="1" wrap="square" lIns="182875" tIns="274300" rIns="274300" bIns="182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88246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 preserve="1">
  <p:cSld name="Knowledge Check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41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lt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4705"/>
              </a:srgbClr>
            </a:outerShdw>
          </a:effectLst>
        </p:spPr>
        <p:txBody>
          <a:bodyPr spcFirstLastPara="1" wrap="square" lIns="182875" tIns="274300" rIns="274300" bIns="182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2" name="Google Shape;402;p41"/>
          <p:cNvSpPr txBox="1">
            <a:spLocks noGrp="1"/>
          </p:cNvSpPr>
          <p:nvPr>
            <p:ph type="body" idx="1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body" idx="2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spAutoFit/>
          </a:bodyPr>
          <a:lstStyle>
            <a:lvl1pPr marL="457200" lvl="0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 sz="140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Quattrocento Sans"/>
              <a:buChar char="⃣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04" name="Google Shape;404;p41"/>
          <p:cNvGrpSpPr/>
          <p:nvPr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405" name="Google Shape;405;p41"/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406" name="Google Shape;406;p4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41"/>
          <p:cNvSpPr txBox="1">
            <a:spLocks noGrp="1"/>
          </p:cNvSpPr>
          <p:nvPr>
            <p:ph type="body" idx="3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41"/>
          <p:cNvSpPr txBox="1">
            <a:spLocks noGrp="1"/>
          </p:cNvSpPr>
          <p:nvPr>
            <p:ph type="body" idx="4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spAutoFit/>
          </a:bodyPr>
          <a:lstStyle>
            <a:lvl1pPr marL="457200" lvl="0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 sz="140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Quattrocento Sans"/>
              <a:buChar char="⃣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41"/>
          <p:cNvSpPr txBox="1">
            <a:spLocks noGrp="1"/>
          </p:cNvSpPr>
          <p:nvPr>
            <p:ph type="body" idx="5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41"/>
          <p:cNvSpPr txBox="1">
            <a:spLocks noGrp="1"/>
          </p:cNvSpPr>
          <p:nvPr>
            <p:ph type="body" idx="6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spAutoFit/>
          </a:bodyPr>
          <a:lstStyle>
            <a:lvl1pPr marL="457200" lvl="0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 sz="140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Quattrocento Sans"/>
              <a:buChar char="⃣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lt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4705"/>
              </a:srgbClr>
            </a:outerShdw>
          </a:effectLst>
        </p:spPr>
        <p:txBody>
          <a:bodyPr spcFirstLastPara="1" wrap="square" lIns="182875" tIns="274300" rIns="274300" bIns="182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2" name="Google Shape;412;p41"/>
          <p:cNvGrpSpPr/>
          <p:nvPr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413" name="Google Shape;413;p41"/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414" name="Google Shape;414;p4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20054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8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2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Path1_WmGray" preserve="1">
  <p:cSld name="LearningPath1_WmGray">
    <p:bg>
      <p:bgPr>
        <a:solidFill>
          <a:srgbClr val="E8E6DF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827846"/>
            <a:ext cx="12192001" cy="30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827846"/>
            <a:ext cx="12192001" cy="303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921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Path3_OffWhite" preserve="1">
  <p:cSld name="LearningPath3_OffWhite">
    <p:bg>
      <p:bgPr>
        <a:solidFill>
          <a:srgbClr val="F4F3F5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43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3" name="Google Shape;42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144660"/>
            <a:ext cx="12192001" cy="30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144660"/>
            <a:ext cx="12192001" cy="303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428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eloper code right" preserve="1">
  <p:cSld name="Developer code right">
    <p:bg>
      <p:bgPr>
        <a:solidFill>
          <a:srgbClr val="E8E6D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/>
          <p:nvPr/>
        </p:nvSpPr>
        <p:spPr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40427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45"/>
          <p:cNvSpPr txBox="1">
            <a:spLocks noGrp="1"/>
          </p:cNvSpPr>
          <p:nvPr>
            <p:ph type="body" idx="1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45" descr="This layout should only be used for developer code. The font used is a monospace font which is ideal for showing code."/>
          <p:cNvSpPr txBox="1">
            <a:spLocks noGrp="1"/>
          </p:cNvSpPr>
          <p:nvPr>
            <p:ph type="body" idx="2"/>
          </p:nvPr>
        </p:nvSpPr>
        <p:spPr>
          <a:xfrm>
            <a:off x="5800725" y="582613"/>
            <a:ext cx="5799138" cy="569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F2F2F"/>
              </a:buClr>
              <a:buSzPts val="1260"/>
              <a:buNone/>
              <a:defRPr sz="1400">
                <a:solidFill>
                  <a:srgbClr val="2F2F2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9"/>
              <a:buNone/>
              <a:defRPr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sz="19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19"/>
              <a:buNone/>
              <a:defRPr sz="17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19"/>
              <a:buNone/>
              <a:defRPr sz="17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45"/>
          <p:cNvSpPr/>
          <p:nvPr/>
        </p:nvSpPr>
        <p:spPr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259284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3" orient="horz" pos="843">
          <p15:clr>
            <a:srgbClr val="5ACBF0"/>
          </p15:clr>
        </p15:guide>
        <p15:guide id="4" pos="3283">
          <p15:clr>
            <a:srgbClr val="5ACBF0"/>
          </p15:clr>
        </p15:guide>
        <p15:guide id="5" pos="3654">
          <p15:clr>
            <a:srgbClr val="5ACBF0"/>
          </p15:clr>
        </p15:guide>
        <p15:guide id="6" pos="291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_with Logo" preserve="1">
  <p:cSld name="Closing slide_with Logo">
    <p:bg>
      <p:bgPr>
        <a:solidFill>
          <a:srgbClr val="E8E6DF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4200" y="585788"/>
            <a:ext cx="1366440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>
            <a:spLocks noGrp="1"/>
          </p:cNvSpPr>
          <p:nvPr>
            <p:ph type="title"/>
          </p:nvPr>
        </p:nvSpPr>
        <p:spPr>
          <a:xfrm>
            <a:off x="588262" y="-612577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2D"/>
              </a:buClr>
              <a:buSzPts val="2000"/>
              <a:buFont typeface="Quattrocento Sans"/>
              <a:buNone/>
              <a:defRPr sz="2000" b="0" i="0">
                <a:solidFill>
                  <a:srgbClr val="001F2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46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1" name="Google Shape;44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4200" y="585788"/>
            <a:ext cx="1366440" cy="29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66507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losing slide_with Logo" preserve="1">
  <p:cSld name="2_Closing slide_with Logo">
    <p:bg>
      <p:bgPr>
        <a:solidFill>
          <a:srgbClr val="E8E6D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4200" y="585788"/>
            <a:ext cx="1366440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588262" y="-616043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2D"/>
              </a:buClr>
              <a:buSzPts val="2000"/>
              <a:buFont typeface="Quattrocento Sans"/>
              <a:buNone/>
              <a:defRPr sz="2000" b="0" i="0">
                <a:solidFill>
                  <a:srgbClr val="001F2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585216" y="2080227"/>
            <a:ext cx="336194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40"/>
              <a:buFont typeface="Arial"/>
              <a:buNone/>
              <a:defRPr sz="3600" b="0" cap="non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47"/>
          <p:cNvSpPr txBox="1">
            <a:spLocks noGrp="1"/>
          </p:cNvSpPr>
          <p:nvPr>
            <p:ph type="body" idx="2"/>
          </p:nvPr>
        </p:nvSpPr>
        <p:spPr>
          <a:xfrm>
            <a:off x="4485640" y="2276475"/>
            <a:ext cx="7114222" cy="168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47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8" name="Google Shape;44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4200" y="585788"/>
            <a:ext cx="1366440" cy="29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359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Gradient_Dark Blue" preserve="1">
  <p:cSld name="Title_Gradient_Dark Blue">
    <p:bg>
      <p:bgPr>
        <a:solidFill>
          <a:schemeClr val="lt2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585788"/>
            <a:ext cx="1366245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 txBox="1">
            <a:spLocks noGrp="1"/>
          </p:cNvSpPr>
          <p:nvPr>
            <p:ph type="title"/>
          </p:nvPr>
        </p:nvSpPr>
        <p:spPr>
          <a:xfrm>
            <a:off x="569911" y="2769057"/>
            <a:ext cx="8193024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8"/>
          <p:cNvSpPr txBox="1">
            <a:spLocks noGrp="1"/>
          </p:cNvSpPr>
          <p:nvPr>
            <p:ph type="body" idx="1"/>
          </p:nvPr>
        </p:nvSpPr>
        <p:spPr>
          <a:xfrm>
            <a:off x="582042" y="4215827"/>
            <a:ext cx="81930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48"/>
          <p:cNvSpPr txBox="1">
            <a:spLocks noGrp="1"/>
          </p:cNvSpPr>
          <p:nvPr>
            <p:ph type="body" idx="2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3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96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Knowledge Check" preserve="1">
  <p:cSld name="1_Knowledge Chec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/>
          <p:nvPr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274300" rIns="274300" bIns="182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body" idx="1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2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spAutoFit/>
          </a:bodyPr>
          <a:lstStyle>
            <a:lvl1pPr marL="457200" lvl="0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 sz="140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Quattrocento Sans"/>
              <a:buChar char="⃣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8" name="Google Shape;148;p8"/>
          <p:cNvGrpSpPr/>
          <p:nvPr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149" name="Google Shape;149;p8"/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150" name="Google Shape;150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8"/>
          <p:cNvSpPr txBox="1">
            <a:spLocks noGrp="1"/>
          </p:cNvSpPr>
          <p:nvPr>
            <p:ph type="body" idx="3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8"/>
          <p:cNvSpPr txBox="1">
            <a:spLocks noGrp="1"/>
          </p:cNvSpPr>
          <p:nvPr>
            <p:ph type="body" idx="4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spAutoFit/>
          </a:bodyPr>
          <a:lstStyle>
            <a:lvl1pPr marL="457200" lvl="0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 sz="140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Quattrocento Sans"/>
              <a:buChar char="⃣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body" idx="5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4pPr>
            <a:lvl5pPr marL="2286000" lvl="4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·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body" idx="6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spAutoFit/>
          </a:bodyPr>
          <a:lstStyle>
            <a:lvl1pPr marL="457200" lvl="0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 sz="140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Quattrocento Sans"/>
              <a:buChar char="⃣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Quattrocento Sans"/>
              <a:buChar char="⃣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274300" rIns="274300" bIns="182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157" name="Google Shape;157;p8"/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158" name="Google Shape;158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56975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8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2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 - half page" preserve="1">
  <p:cSld name="Small title - half pag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00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49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1155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9">
          <p15:clr>
            <a:srgbClr val="A4A3A4"/>
          </p15:clr>
        </p15:guide>
        <p15:guide id="2" pos="962">
          <p15:clr>
            <a:srgbClr val="A4A3A4"/>
          </p15:clr>
        </p15:guide>
        <p15:guide id="3" pos="1373">
          <p15:clr>
            <a:srgbClr val="A4A3A4"/>
          </p15:clr>
        </p15:guide>
        <p15:guide id="4" pos="1556">
          <p15:clr>
            <a:srgbClr val="A4A3A4"/>
          </p15:clr>
        </p15:guide>
        <p15:guide id="5" pos="1967">
          <p15:clr>
            <a:srgbClr val="A4A3A4"/>
          </p15:clr>
        </p15:guide>
        <p15:guide id="6" pos="2150">
          <p15:clr>
            <a:srgbClr val="A4A3A4"/>
          </p15:clr>
        </p15:guide>
        <p15:guide id="7" pos="2561">
          <p15:clr>
            <a:srgbClr val="A4A3A4"/>
          </p15:clr>
        </p15:guide>
        <p15:guide id="8" pos="2744">
          <p15:clr>
            <a:srgbClr val="A4A3A4"/>
          </p15:clr>
        </p15:guide>
        <p15:guide id="9" pos="3155">
          <p15:clr>
            <a:srgbClr val="A4A3A4"/>
          </p15:clr>
        </p15:guide>
        <p15:guide id="10" pos="3352">
          <p15:clr>
            <a:srgbClr val="A4A3A4"/>
          </p15:clr>
        </p15:guide>
        <p15:guide id="11" pos="3749">
          <p15:clr>
            <a:srgbClr val="A4A3A4"/>
          </p15:clr>
        </p15:guide>
        <p15:guide id="12" pos="3932">
          <p15:clr>
            <a:srgbClr val="A4A3A4"/>
          </p15:clr>
        </p15:guide>
        <p15:guide id="13" pos="4343">
          <p15:clr>
            <a:srgbClr val="A4A3A4"/>
          </p15:clr>
        </p15:guide>
        <p15:guide id="14" pos="4526">
          <p15:clr>
            <a:srgbClr val="A4A3A4"/>
          </p15:clr>
        </p15:guide>
        <p15:guide id="15" pos="4937">
          <p15:clr>
            <a:srgbClr val="A4A3A4"/>
          </p15:clr>
        </p15:guide>
        <p15:guide id="16" pos="5120">
          <p15:clr>
            <a:srgbClr val="A4A3A4"/>
          </p15:clr>
        </p15:guide>
        <p15:guide id="17" pos="5529">
          <p15:clr>
            <a:srgbClr val="A4A3A4"/>
          </p15:clr>
        </p15:guide>
        <p15:guide id="18" pos="5714">
          <p15:clr>
            <a:srgbClr val="A4A3A4"/>
          </p15:clr>
        </p15:guide>
        <p15:guide id="19" pos="6123">
          <p15:clr>
            <a:srgbClr val="A4A3A4"/>
          </p15:clr>
        </p15:guide>
        <p15:guide id="20" pos="6308">
          <p15:clr>
            <a:srgbClr val="A4A3A4"/>
          </p15:clr>
        </p15:guide>
        <p15:guide id="21" pos="6717">
          <p15:clr>
            <a:srgbClr val="A4A3A4"/>
          </p15:clr>
        </p15:guide>
        <p15:guide id="22" pos="6900">
          <p15:clr>
            <a:srgbClr val="A4A3A4"/>
          </p15:clr>
        </p15:guide>
        <p15:guide id="23" orient="horz" pos="905">
          <p15:clr>
            <a:srgbClr val="5ACBF0"/>
          </p15:clr>
        </p15:guide>
        <p15:guide id="24" orient="horz" pos="1271">
          <p15:clr>
            <a:srgbClr val="5ACBF0"/>
          </p15:clr>
        </p15:guide>
        <p15:guide id="25" orient="horz" pos="288">
          <p15:clr>
            <a:srgbClr val="5ACBF0"/>
          </p15:clr>
        </p15:guide>
        <p15:guide id="26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408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9">
          <p15:clr>
            <a:srgbClr val="A4A3A4"/>
          </p15:clr>
        </p15:guide>
        <p15:guide id="2" pos="962">
          <p15:clr>
            <a:srgbClr val="A4A3A4"/>
          </p15:clr>
        </p15:guide>
        <p15:guide id="3" pos="1373">
          <p15:clr>
            <a:srgbClr val="A4A3A4"/>
          </p15:clr>
        </p15:guide>
        <p15:guide id="4" pos="1556">
          <p15:clr>
            <a:srgbClr val="A4A3A4"/>
          </p15:clr>
        </p15:guide>
        <p15:guide id="5" pos="1967">
          <p15:clr>
            <a:srgbClr val="A4A3A4"/>
          </p15:clr>
        </p15:guide>
        <p15:guide id="6" pos="2150">
          <p15:clr>
            <a:srgbClr val="A4A3A4"/>
          </p15:clr>
        </p15:guide>
        <p15:guide id="7" pos="2561">
          <p15:clr>
            <a:srgbClr val="A4A3A4"/>
          </p15:clr>
        </p15:guide>
        <p15:guide id="8" pos="2744">
          <p15:clr>
            <a:srgbClr val="A4A3A4"/>
          </p15:clr>
        </p15:guide>
        <p15:guide id="9" pos="3161">
          <p15:clr>
            <a:srgbClr val="A4A3A4"/>
          </p15:clr>
        </p15:guide>
        <p15:guide id="10" pos="3348">
          <p15:clr>
            <a:srgbClr val="A4A3A4"/>
          </p15:clr>
        </p15:guide>
        <p15:guide id="11" pos="3754">
          <p15:clr>
            <a:srgbClr val="A4A3A4"/>
          </p15:clr>
        </p15:guide>
        <p15:guide id="12" pos="3931">
          <p15:clr>
            <a:srgbClr val="A4A3A4"/>
          </p15:clr>
        </p15:guide>
        <p15:guide id="13" pos="4342">
          <p15:clr>
            <a:srgbClr val="A4A3A4"/>
          </p15:clr>
        </p15:guide>
        <p15:guide id="14" pos="4531">
          <p15:clr>
            <a:srgbClr val="A4A3A4"/>
          </p15:clr>
        </p15:guide>
        <p15:guide id="15" pos="4937">
          <p15:clr>
            <a:srgbClr val="A4A3A4"/>
          </p15:clr>
        </p15:guide>
        <p15:guide id="16" pos="5120">
          <p15:clr>
            <a:srgbClr val="A4A3A4"/>
          </p15:clr>
        </p15:guide>
        <p15:guide id="17" pos="5529">
          <p15:clr>
            <a:srgbClr val="A4A3A4"/>
          </p15:clr>
        </p15:guide>
        <p15:guide id="18" pos="5714">
          <p15:clr>
            <a:srgbClr val="A4A3A4"/>
          </p15:clr>
        </p15:guide>
        <p15:guide id="19" pos="6123">
          <p15:clr>
            <a:srgbClr val="A4A3A4"/>
          </p15:clr>
        </p15:guide>
        <p15:guide id="20" pos="6308">
          <p15:clr>
            <a:srgbClr val="A4A3A4"/>
          </p15:clr>
        </p15:guide>
        <p15:guide id="21" pos="6717">
          <p15:clr>
            <a:srgbClr val="A4A3A4"/>
          </p15:clr>
        </p15:guide>
        <p15:guide id="22" pos="6900">
          <p15:clr>
            <a:srgbClr val="A4A3A4"/>
          </p15:clr>
        </p15:guide>
        <p15:guide id="23" orient="horz" pos="912">
          <p15:clr>
            <a:srgbClr val="5ACBF0"/>
          </p15:clr>
        </p15:guide>
        <p15:guide id="24" orient="horz" pos="1272">
          <p15:clr>
            <a:srgbClr val="5ACBF0"/>
          </p15:clr>
        </p15:guide>
        <p15:guide id="25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Path2_WmGray" preserve="1">
  <p:cSld name="LearningPath2_WmGray">
    <p:bg>
      <p:bgPr>
        <a:solidFill>
          <a:srgbClr val="E8E6D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144660"/>
            <a:ext cx="12192001" cy="303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04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  <p15:guide id="33" pos="7064">
          <p15:clr>
            <a:srgbClr val="FBAE40"/>
          </p15:clr>
        </p15:guide>
        <p15:guide id="34" orient="horz" pos="363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ption_3 rows" preserve="1">
  <p:cSld name="Text option_3 rows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>
            <a:spLocks noGrp="1"/>
          </p:cNvSpPr>
          <p:nvPr>
            <p:ph type="body" idx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52"/>
          <p:cNvSpPr txBox="1">
            <a:spLocks noGrp="1"/>
          </p:cNvSpPr>
          <p:nvPr>
            <p:ph type="body" idx="2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52"/>
          <p:cNvSpPr txBox="1">
            <a:spLocks noGrp="1"/>
          </p:cNvSpPr>
          <p:nvPr>
            <p:ph type="body" idx="3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Font typeface="Noto Sans Symbols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52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2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71" name="Google Shape;471;p52"/>
          <p:cNvCxnSpPr/>
          <p:nvPr/>
        </p:nvCxnSpPr>
        <p:spPr>
          <a:xfrm>
            <a:off x="1389695" y="2366625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52"/>
          <p:cNvCxnSpPr/>
          <p:nvPr/>
        </p:nvCxnSpPr>
        <p:spPr>
          <a:xfrm>
            <a:off x="1389695" y="3412787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" name="Google Shape;473;p52"/>
          <p:cNvCxnSpPr/>
          <p:nvPr/>
        </p:nvCxnSpPr>
        <p:spPr>
          <a:xfrm>
            <a:off x="1389695" y="2366625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52"/>
          <p:cNvCxnSpPr/>
          <p:nvPr/>
        </p:nvCxnSpPr>
        <p:spPr>
          <a:xfrm>
            <a:off x="1389695" y="3412787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3909191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ption_4 rows" preserve="1">
  <p:cSld name="Text option_4 rows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>
            <a:spLocks noGrp="1"/>
          </p:cNvSpPr>
          <p:nvPr>
            <p:ph type="body" idx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77" name="Google Shape;477;p53"/>
          <p:cNvCxnSpPr/>
          <p:nvPr/>
        </p:nvCxnSpPr>
        <p:spPr>
          <a:xfrm>
            <a:off x="1389695" y="2366625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53"/>
          <p:cNvSpPr txBox="1">
            <a:spLocks noGrp="1"/>
          </p:cNvSpPr>
          <p:nvPr>
            <p:ph type="body" idx="2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79" name="Google Shape;479;p53"/>
          <p:cNvCxnSpPr/>
          <p:nvPr/>
        </p:nvCxnSpPr>
        <p:spPr>
          <a:xfrm>
            <a:off x="1389695" y="3412787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" name="Google Shape;480;p53"/>
          <p:cNvSpPr txBox="1">
            <a:spLocks noGrp="1"/>
          </p:cNvSpPr>
          <p:nvPr>
            <p:ph type="body" idx="3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Font typeface="Noto Sans Symbols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81" name="Google Shape;481;p53"/>
          <p:cNvCxnSpPr/>
          <p:nvPr/>
        </p:nvCxnSpPr>
        <p:spPr>
          <a:xfrm>
            <a:off x="1389695" y="4458949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2" name="Google Shape;482;p53"/>
          <p:cNvSpPr txBox="1">
            <a:spLocks noGrp="1"/>
          </p:cNvSpPr>
          <p:nvPr>
            <p:ph type="body" idx="4"/>
          </p:nvPr>
        </p:nvSpPr>
        <p:spPr>
          <a:xfrm>
            <a:off x="1389460" y="4591438"/>
            <a:ext cx="10210404" cy="78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Font typeface="Noto Sans Symbols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53"/>
          <p:cNvCxnSpPr/>
          <p:nvPr/>
        </p:nvCxnSpPr>
        <p:spPr>
          <a:xfrm>
            <a:off x="1389695" y="2366625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6" name="Google Shape;486;p53"/>
          <p:cNvCxnSpPr/>
          <p:nvPr/>
        </p:nvCxnSpPr>
        <p:spPr>
          <a:xfrm>
            <a:off x="1389695" y="3412787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7" name="Google Shape;487;p53"/>
          <p:cNvCxnSpPr/>
          <p:nvPr/>
        </p:nvCxnSpPr>
        <p:spPr>
          <a:xfrm>
            <a:off x="1389695" y="4458949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3567731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ption_5 rows" preserve="1">
  <p:cSld name="Text option_5 rows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>
            <a:spLocks noGrp="1"/>
          </p:cNvSpPr>
          <p:nvPr>
            <p:ph type="body" idx="1"/>
          </p:nvPr>
        </p:nvSpPr>
        <p:spPr>
          <a:xfrm>
            <a:off x="1389460" y="1456896"/>
            <a:ext cx="10210404" cy="64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90" name="Google Shape;490;p54"/>
          <p:cNvCxnSpPr/>
          <p:nvPr/>
        </p:nvCxnSpPr>
        <p:spPr>
          <a:xfrm>
            <a:off x="1389695" y="2205973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1" name="Google Shape;491;p54"/>
          <p:cNvSpPr txBox="1">
            <a:spLocks noGrp="1"/>
          </p:cNvSpPr>
          <p:nvPr>
            <p:ph type="body" idx="2"/>
          </p:nvPr>
        </p:nvSpPr>
        <p:spPr>
          <a:xfrm>
            <a:off x="1389460" y="2309426"/>
            <a:ext cx="10210404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92" name="Google Shape;492;p54"/>
          <p:cNvCxnSpPr/>
          <p:nvPr/>
        </p:nvCxnSpPr>
        <p:spPr>
          <a:xfrm>
            <a:off x="1389695" y="3061779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3" name="Google Shape;493;p54"/>
          <p:cNvSpPr txBox="1">
            <a:spLocks noGrp="1"/>
          </p:cNvSpPr>
          <p:nvPr>
            <p:ph type="body" idx="3"/>
          </p:nvPr>
        </p:nvSpPr>
        <p:spPr>
          <a:xfrm>
            <a:off x="1389460" y="3165232"/>
            <a:ext cx="10210404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Font typeface="Noto Sans Symbols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94" name="Google Shape;494;p54"/>
          <p:cNvCxnSpPr/>
          <p:nvPr/>
        </p:nvCxnSpPr>
        <p:spPr>
          <a:xfrm>
            <a:off x="1389695" y="3917585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5" name="Google Shape;495;p54"/>
          <p:cNvSpPr txBox="1">
            <a:spLocks noGrp="1"/>
          </p:cNvSpPr>
          <p:nvPr>
            <p:ph type="body" idx="4"/>
          </p:nvPr>
        </p:nvSpPr>
        <p:spPr>
          <a:xfrm>
            <a:off x="1389460" y="4021038"/>
            <a:ext cx="10210404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Font typeface="Noto Sans Symbols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96" name="Google Shape;496;p54"/>
          <p:cNvCxnSpPr/>
          <p:nvPr/>
        </p:nvCxnSpPr>
        <p:spPr>
          <a:xfrm>
            <a:off x="1389695" y="4773391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7" name="Google Shape;497;p54"/>
          <p:cNvSpPr txBox="1">
            <a:spLocks noGrp="1"/>
          </p:cNvSpPr>
          <p:nvPr>
            <p:ph type="body" idx="5"/>
          </p:nvPr>
        </p:nvSpPr>
        <p:spPr>
          <a:xfrm>
            <a:off x="1389460" y="4876845"/>
            <a:ext cx="10210404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12563"/>
              </a:lnSpc>
              <a:spcBef>
                <a:spcPts val="882"/>
              </a:spcBef>
              <a:spcAft>
                <a:spcPts val="0"/>
              </a:spcAft>
              <a:buClr>
                <a:schemeClr val="dk1"/>
              </a:buClr>
              <a:buSzPts val="1411"/>
              <a:buFont typeface="Noto Sans Symbols"/>
              <a:buNone/>
              <a:defRPr sz="1568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8" name="Google Shape;498;p54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00" name="Google Shape;500;p54"/>
          <p:cNvCxnSpPr/>
          <p:nvPr/>
        </p:nvCxnSpPr>
        <p:spPr>
          <a:xfrm>
            <a:off x="1389695" y="2205973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54"/>
          <p:cNvCxnSpPr/>
          <p:nvPr/>
        </p:nvCxnSpPr>
        <p:spPr>
          <a:xfrm>
            <a:off x="1389695" y="3061779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2" name="Google Shape;502;p54"/>
          <p:cNvCxnSpPr/>
          <p:nvPr/>
        </p:nvCxnSpPr>
        <p:spPr>
          <a:xfrm>
            <a:off x="1389695" y="3917585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3" name="Google Shape;503;p54"/>
          <p:cNvCxnSpPr/>
          <p:nvPr/>
        </p:nvCxnSpPr>
        <p:spPr>
          <a:xfrm>
            <a:off x="1389695" y="4773391"/>
            <a:ext cx="101969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830697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arningPath1_WmGray" preserve="1">
  <p:cSld name="1_LearningPath1_WmGray">
    <p:bg>
      <p:bgPr>
        <a:solidFill>
          <a:srgbClr val="E8E6D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1" name="Google Shape;16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827846"/>
            <a:ext cx="12192001" cy="30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3642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 preserve="1">
  <p:cSld name="Resources">
    <p:bg>
      <p:bgPr>
        <a:solidFill>
          <a:srgbClr val="E8E6D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0"/>
          <p:cNvSpPr txBox="1">
            <a:spLocks noGrp="1"/>
          </p:cNvSpPr>
          <p:nvPr>
            <p:ph type="body" idx="1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10"/>
          <p:cNvSpPr txBox="1">
            <a:spLocks noGrp="1"/>
          </p:cNvSpPr>
          <p:nvPr>
            <p:ph type="body" idx="2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body" idx="3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0"/>
          <p:cNvSpPr txBox="1">
            <a:spLocks noGrp="1"/>
          </p:cNvSpPr>
          <p:nvPr>
            <p:ph type="body" idx="4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0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624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2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26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4320">
          <p15:clr>
            <a:srgbClr val="954F72"/>
          </p15:clr>
        </p15:guide>
        <p15:guide id="24" orient="horz" pos="812">
          <p15:clr>
            <a:srgbClr val="954F72"/>
          </p15:clr>
        </p15:guide>
        <p15:guide id="25" orient="horz" pos="996">
          <p15:clr>
            <a:srgbClr val="954F72"/>
          </p15:clr>
        </p15:guide>
        <p15:guide id="26" orient="horz" pos="1440">
          <p15:clr>
            <a:srgbClr val="954F72"/>
          </p15:clr>
        </p15:guide>
        <p15:guide id="27" orient="horz" pos="1624">
          <p15:clr>
            <a:srgbClr val="954F72"/>
          </p15:clr>
        </p15:guide>
        <p15:guide id="28" orient="horz" pos="2067">
          <p15:clr>
            <a:srgbClr val="954F72"/>
          </p15:clr>
        </p15:guide>
        <p15:guide id="29" orient="horz" pos="2252">
          <p15:clr>
            <a:srgbClr val="954F72"/>
          </p15:clr>
        </p15:guide>
        <p15:guide id="30" orient="horz" pos="2695">
          <p15:clr>
            <a:srgbClr val="954F72"/>
          </p15:clr>
        </p15:guide>
        <p15:guide id="31" orient="horz" pos="2880">
          <p15:clr>
            <a:srgbClr val="954F72"/>
          </p15:clr>
        </p15:guide>
        <p15:guide id="32" orient="horz" pos="3323">
          <p15:clr>
            <a:srgbClr val="954F72"/>
          </p15:clr>
        </p15:guide>
        <p15:guide id="33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-in" preserve="1">
  <p:cSld name="Walk-in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1" descr="Microsoft logo white text versi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4200" y="585788"/>
            <a:ext cx="1366245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1" descr="Microsoft Learn&#10;Spark possibil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259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96">
          <p15:clr>
            <a:srgbClr val="5ACBF0"/>
          </p15:clr>
        </p15:guide>
        <p15:guide id="2" pos="3360">
          <p15:clr>
            <a:srgbClr val="5ACBF0"/>
          </p15:clr>
        </p15:guide>
        <p15:guide id="3" orient="horz" pos="2160">
          <p15:clr>
            <a:srgbClr val="FBAE40"/>
          </p15:clr>
        </p15:guide>
        <p15:guide id="4" orient="horz" pos="2229">
          <p15:clr>
            <a:srgbClr val="5ACBF0"/>
          </p15:clr>
        </p15:guide>
        <p15:guide id="5" pos="2996">
          <p15:clr>
            <a:srgbClr val="5ACBF0"/>
          </p15:clr>
        </p15:guide>
        <p15:guide id="6" orient="horz" pos="16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_1-column" preserve="1">
  <p:cSld name="Agenda_1-column">
    <p:bg>
      <p:bgPr>
        <a:solidFill>
          <a:srgbClr val="E8E6D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12"/>
          <p:cNvCxnSpPr/>
          <p:nvPr/>
        </p:nvCxnSpPr>
        <p:spPr>
          <a:xfrm>
            <a:off x="585216" y="1289050"/>
            <a:ext cx="3182112" cy="0"/>
          </a:xfrm>
          <a:prstGeom prst="straightConnector1">
            <a:avLst/>
          </a:prstGeom>
          <a:noFill/>
          <a:ln w="762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12"/>
          <p:cNvSpPr txBox="1">
            <a:spLocks noGrp="1"/>
          </p:cNvSpPr>
          <p:nvPr>
            <p:ph type="body" idx="1"/>
          </p:nvPr>
        </p:nvSpPr>
        <p:spPr>
          <a:xfrm>
            <a:off x="586389" y="1818177"/>
            <a:ext cx="5033361" cy="28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3147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9" name="Google Shape;179;p12"/>
          <p:cNvCxnSpPr/>
          <p:nvPr/>
        </p:nvCxnSpPr>
        <p:spPr>
          <a:xfrm>
            <a:off x="585216" y="1289050"/>
            <a:ext cx="3182112" cy="0"/>
          </a:xfrm>
          <a:prstGeom prst="straightConnector1">
            <a:avLst/>
          </a:prstGeom>
          <a:noFill/>
          <a:ln w="762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918259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0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12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2">
          <p15:clr>
            <a:srgbClr val="954F72"/>
          </p15:clr>
        </p15:guide>
        <p15:guide id="33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_2-column" preserve="1">
  <p:cSld name="3_Agenda_2-column">
    <p:bg>
      <p:bgPr>
        <a:solidFill>
          <a:srgbClr val="E8E6D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13"/>
          <p:cNvCxnSpPr/>
          <p:nvPr/>
        </p:nvCxnSpPr>
        <p:spPr>
          <a:xfrm>
            <a:off x="585216" y="1289050"/>
            <a:ext cx="3182112" cy="0"/>
          </a:xfrm>
          <a:prstGeom prst="straightConnector1">
            <a:avLst/>
          </a:prstGeom>
          <a:noFill/>
          <a:ln w="762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13"/>
          <p:cNvSpPr txBox="1">
            <a:spLocks noGrp="1"/>
          </p:cNvSpPr>
          <p:nvPr>
            <p:ph type="body" idx="1"/>
          </p:nvPr>
        </p:nvSpPr>
        <p:spPr>
          <a:xfrm>
            <a:off x="586389" y="1818177"/>
            <a:ext cx="4719695" cy="24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body" idx="2"/>
          </p:nvPr>
        </p:nvSpPr>
        <p:spPr>
          <a:xfrm>
            <a:off x="6891338" y="1818177"/>
            <a:ext cx="4719695" cy="24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86" name="Google Shape;186;p13"/>
          <p:cNvCxnSpPr/>
          <p:nvPr/>
        </p:nvCxnSpPr>
        <p:spPr>
          <a:xfrm>
            <a:off x="585216" y="1289050"/>
            <a:ext cx="3182112" cy="0"/>
          </a:xfrm>
          <a:prstGeom prst="straightConnector1">
            <a:avLst/>
          </a:prstGeom>
          <a:noFill/>
          <a:ln w="762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50598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78">
          <p15:clr>
            <a:srgbClr val="954F72"/>
          </p15:clr>
        </p15:guide>
        <p15:guide id="2" pos="960">
          <p15:clr>
            <a:srgbClr val="954F72"/>
          </p15:clr>
        </p15:guide>
        <p15:guide id="3" pos="1372">
          <p15:clr>
            <a:srgbClr val="954F72"/>
          </p15:clr>
        </p15:guide>
        <p15:guide id="4" pos="1556">
          <p15:clr>
            <a:srgbClr val="954F72"/>
          </p15:clr>
        </p15:guide>
        <p15:guide id="5" pos="1966">
          <p15:clr>
            <a:srgbClr val="954F72"/>
          </p15:clr>
        </p15:guide>
        <p15:guide id="6" pos="2150">
          <p15:clr>
            <a:srgbClr val="954F72"/>
          </p15:clr>
        </p15:guide>
        <p15:guide id="7" pos="2560">
          <p15:clr>
            <a:srgbClr val="954F72"/>
          </p15:clr>
        </p15:guide>
        <p15:guide id="8" pos="2744">
          <p15:clr>
            <a:srgbClr val="954F72"/>
          </p15:clr>
        </p15:guide>
        <p15:guide id="9" pos="3153">
          <p15:clr>
            <a:srgbClr val="954F72"/>
          </p15:clr>
        </p15:guide>
        <p15:guide id="10" pos="3338">
          <p15:clr>
            <a:srgbClr val="954F72"/>
          </p15:clr>
        </p15:guide>
        <p15:guide id="11" pos="3747">
          <p15:clr>
            <a:srgbClr val="954F72"/>
          </p15:clr>
        </p15:guide>
        <p15:guide id="12" pos="3932">
          <p15:clr>
            <a:srgbClr val="954F72"/>
          </p15:clr>
        </p15:guide>
        <p15:guide id="13" pos="4341">
          <p15:clr>
            <a:srgbClr val="954F72"/>
          </p15:clr>
        </p15:guide>
        <p15:guide id="14" pos="4512">
          <p15:clr>
            <a:srgbClr val="954F72"/>
          </p15:clr>
        </p15:guide>
        <p15:guide id="15" pos="4935">
          <p15:clr>
            <a:srgbClr val="954F72"/>
          </p15:clr>
        </p15:guide>
        <p15:guide id="16" pos="5120">
          <p15:clr>
            <a:srgbClr val="954F72"/>
          </p15:clr>
        </p15:guide>
        <p15:guide id="17" pos="5529">
          <p15:clr>
            <a:srgbClr val="954F72"/>
          </p15:clr>
        </p15:guide>
        <p15:guide id="18" pos="5713">
          <p15:clr>
            <a:srgbClr val="954F72"/>
          </p15:clr>
        </p15:guide>
        <p15:guide id="19" pos="6123">
          <p15:clr>
            <a:srgbClr val="954F72"/>
          </p15:clr>
        </p15:guide>
        <p15:guide id="20" pos="6307">
          <p15:clr>
            <a:srgbClr val="954F72"/>
          </p15:clr>
        </p15:guide>
        <p15:guide id="21" pos="6717">
          <p15:clr>
            <a:srgbClr val="954F72"/>
          </p15:clr>
        </p15:guide>
        <p15:guide id="22" pos="6901">
          <p15:clr>
            <a:srgbClr val="954F72"/>
          </p15:clr>
        </p15:guide>
        <p15:guide id="23" orient="horz" pos="812">
          <p15:clr>
            <a:srgbClr val="954F72"/>
          </p15:clr>
        </p15:guide>
        <p15:guide id="24" orient="horz" pos="996">
          <p15:clr>
            <a:srgbClr val="954F72"/>
          </p15:clr>
        </p15:guide>
        <p15:guide id="25" orient="horz" pos="1440">
          <p15:clr>
            <a:srgbClr val="954F72"/>
          </p15:clr>
        </p15:guide>
        <p15:guide id="26" orient="horz" pos="1624">
          <p15:clr>
            <a:srgbClr val="954F72"/>
          </p15:clr>
        </p15:guide>
        <p15:guide id="27" orient="horz" pos="2067">
          <p15:clr>
            <a:srgbClr val="954F72"/>
          </p15:clr>
        </p15:guide>
        <p15:guide id="28" orient="horz" pos="2252">
          <p15:clr>
            <a:srgbClr val="954F72"/>
          </p15:clr>
        </p15:guide>
        <p15:guide id="29" orient="horz" pos="2695">
          <p15:clr>
            <a:srgbClr val="954F72"/>
          </p15:clr>
        </p15:guide>
        <p15:guide id="30" orient="horz" pos="2880">
          <p15:clr>
            <a:srgbClr val="954F72"/>
          </p15:clr>
        </p15:guide>
        <p15:guide id="31" orient="horz" pos="3323">
          <p15:clr>
            <a:srgbClr val="954F72"/>
          </p15:clr>
        </p15:guide>
        <p15:guide id="32" orient="horz" pos="3502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9718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·"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7432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Char char="·"/>
              <a:defRPr sz="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 idx="2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3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9718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·"/>
              <a:defRPr sz="1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7432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Char char="·"/>
              <a:defRPr sz="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6" name="Google Shape;16;p1"/>
            <p:cNvGrpSpPr/>
            <p:nvPr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22" name="Google Shape;22;p1"/>
            <p:cNvSpPr/>
            <p:nvPr/>
          </p:nvSpPr>
          <p:spPr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5" name="Google Shape;35;p1"/>
            <p:cNvGrpSpPr/>
            <p:nvPr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6" name="Google Shape;36;p1"/>
              <p:cNvSpPr/>
              <p:nvPr/>
            </p:nvSpPr>
            <p:spPr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B3BB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FFB3BB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rgbClr val="FFB3B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73262F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" name="Google Shape;39;p1"/>
            <p:cNvGrpSpPr/>
            <p:nvPr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40" name="Google Shape;40;p1"/>
              <p:cNvSpPr/>
              <p:nvPr/>
            </p:nvSpPr>
            <p:spPr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3262F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73262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rgbClr val="73262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FFB3BB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" name="Google Shape;43;p1"/>
            <p:cNvSpPr/>
            <p:nvPr/>
          </p:nvSpPr>
          <p:spPr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Quattrocento Sans"/>
                <a:buNone/>
              </a:pPr>
              <a:r>
                <a:rPr lang="en-US" sz="5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FFFFFF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" name="Google Shape;44;p1"/>
            <p:cNvGrpSpPr/>
            <p:nvPr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45" name="Google Shape;45;p1"/>
              <p:cNvSpPr/>
              <p:nvPr/>
            </p:nvSpPr>
            <p:spPr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1"/>
              <p:cNvSpPr/>
              <p:nvPr/>
            </p:nvSpPr>
            <p:spPr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FF5C39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" name="Google Shape;48;p1"/>
            <p:cNvGrpSpPr/>
            <p:nvPr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49" name="Google Shape;49;p1"/>
              <p:cNvSpPr/>
              <p:nvPr/>
            </p:nvSpPr>
            <p:spPr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A38B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FFA38B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rgbClr val="FFA38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1"/>
              <p:cNvSpPr/>
              <p:nvPr/>
            </p:nvSpPr>
            <p:spPr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1"/>
              <p:cNvSpPr/>
              <p:nvPr/>
            </p:nvSpPr>
            <p:spPr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73391D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" name="Google Shape;52;p1"/>
            <p:cNvGrpSpPr/>
            <p:nvPr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53" name="Google Shape;53;p1"/>
              <p:cNvGrpSpPr/>
              <p:nvPr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54" name="Google Shape;54;p1"/>
                <p:cNvSpPr/>
                <p:nvPr/>
              </p:nvSpPr>
              <p:spPr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3391D"/>
                    </a:buClr>
                    <a:buSzPts val="1000"/>
                    <a:buFont typeface="Quattrocento Sans"/>
                    <a:buNone/>
                  </a:pPr>
                  <a:r>
                    <a:rPr lang="en-US" sz="1000" b="1" i="0" u="none" strike="noStrike" cap="none">
                      <a:solidFill>
                        <a:srgbClr val="73391D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A</a:t>
                  </a:r>
                  <a:endParaRPr sz="1800" b="0" i="0" u="none" strike="noStrike" cap="none">
                    <a:solidFill>
                      <a:srgbClr val="73391D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55;p1"/>
                <p:cNvSpPr/>
                <p:nvPr/>
              </p:nvSpPr>
              <p:spPr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Quattrocento Sans"/>
                    <a:buNone/>
                  </a:pPr>
                  <a:r>
                    <a:rPr lang="en-US" sz="1000" b="1" i="0" u="none" strike="noStrike" cap="non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A</a:t>
                  </a: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" name="Google Shape;56;p1"/>
              <p:cNvSpPr/>
              <p:nvPr/>
            </p:nvSpPr>
            <p:spPr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FFA38B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1"/>
            <p:cNvSpPr/>
            <p:nvPr/>
          </p:nvSpPr>
          <p:spPr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Quattrocento Sans"/>
                <a:buNone/>
              </a:pPr>
              <a:r>
                <a:rPr lang="en-US" sz="5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F4F3F5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1"/>
            <p:cNvGrpSpPr/>
            <p:nvPr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59" name="Google Shape;59;p1"/>
              <p:cNvSpPr/>
              <p:nvPr/>
            </p:nvSpPr>
            <p:spPr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Quattrocento Sans"/>
                  <a:buNone/>
                </a:pPr>
                <a:r>
                  <a:rPr lang="en-US" sz="900" b="1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"/>
              <p:cNvSpPr/>
              <p:nvPr/>
            </p:nvSpPr>
            <p:spPr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Quattrocento Sans"/>
                  <a:buNone/>
                </a:pPr>
                <a:r>
                  <a:rPr lang="en-US" sz="900" b="1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"/>
              <p:cNvSpPr/>
              <p:nvPr/>
            </p:nvSpPr>
            <p:spPr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0078D4</a:t>
                </a: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62;p1"/>
            <p:cNvGrpSpPr/>
            <p:nvPr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63" name="Google Shape;63;p1"/>
              <p:cNvSpPr/>
              <p:nvPr/>
            </p:nvSpPr>
            <p:spPr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DC8E8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8DC8E8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rgbClr val="8DC8E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2A446F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" name="Google Shape;66;p1"/>
            <p:cNvGrpSpPr/>
            <p:nvPr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67" name="Google Shape;67;p1"/>
              <p:cNvSpPr/>
              <p:nvPr/>
            </p:nvSpPr>
            <p:spPr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A446F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2A446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rgbClr val="2A446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8DC8E8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70;p1"/>
            <p:cNvGrpSpPr/>
            <p:nvPr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71" name="Google Shape;71;p1"/>
              <p:cNvSpPr/>
              <p:nvPr/>
            </p:nvSpPr>
            <p:spPr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" name="Google Shape;73;p1"/>
              <p:cNvSpPr/>
              <p:nvPr/>
            </p:nvSpPr>
            <p:spPr>
              <a:xfrm>
                <a:off x="5282703" y="3983653"/>
                <a:ext cx="2263775" cy="231837"/>
              </a:xfrm>
              <a:custGeom>
                <a:avLst/>
                <a:gdLst/>
                <a:ahLst/>
                <a:cxnLst/>
                <a:rect l="l" t="t" r="r" b="b"/>
                <a:pathLst>
                  <a:path w="15200" h="960" extrusionOk="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" name="Google Shape;74;p1"/>
              <p:cNvSpPr/>
              <p:nvPr/>
            </p:nvSpPr>
            <p:spPr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75" name="Google Shape;75;p1"/>
            <p:cNvGrpSpPr/>
            <p:nvPr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76" name="Google Shape;76;p1"/>
              <p:cNvSpPr/>
              <p:nvPr/>
            </p:nvSpPr>
            <p:spPr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Quattrocento Sans"/>
                  <a:buNone/>
                </a:pPr>
                <a:r>
                  <a:rPr lang="en-US" sz="800" b="1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Blue Black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091F2C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"/>
            <p:cNvGrpSpPr/>
            <p:nvPr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79" name="Google Shape;79;p1"/>
              <p:cNvSpPr/>
              <p:nvPr/>
            </p:nvSpPr>
            <p:spPr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D9BCF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CD9BC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rgbClr val="CD9BC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"/>
              <p:cNvSpPr/>
              <p:nvPr/>
            </p:nvSpPr>
            <p:spPr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"/>
              <p:cNvSpPr/>
              <p:nvPr/>
            </p:nvSpPr>
            <p:spPr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702573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1"/>
            <p:cNvGrpSpPr/>
            <p:nvPr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83" name="Google Shape;83;p1"/>
              <p:cNvSpPr/>
              <p:nvPr/>
            </p:nvSpPr>
            <p:spPr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02573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702573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rgbClr val="7025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CD9BCF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1"/>
            <p:cNvGrpSpPr/>
            <p:nvPr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87" name="Google Shape;87;p1"/>
              <p:cNvSpPr/>
              <p:nvPr/>
            </p:nvSpPr>
            <p:spPr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89" name="Google Shape;89;p1"/>
            <p:cNvSpPr/>
            <p:nvPr/>
          </p:nvSpPr>
          <p:spPr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Quattrocento Sans"/>
                <a:buNone/>
              </a:pPr>
              <a:r>
                <a:rPr lang="en-US" sz="5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000000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1"/>
            <p:cNvGrpSpPr/>
            <p:nvPr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91" name="Google Shape;91;p1"/>
              <p:cNvSpPr/>
              <p:nvPr/>
            </p:nvSpPr>
            <p:spPr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3" name="Google Shape;93;p1"/>
            <p:cNvGrpSpPr/>
            <p:nvPr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94" name="Google Shape;94;p1"/>
              <p:cNvSpPr/>
              <p:nvPr/>
            </p:nvSpPr>
            <p:spPr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800"/>
                  <a:buFont typeface="Quattrocento Sans"/>
                  <a:buNone/>
                </a:pPr>
                <a:r>
                  <a:rPr lang="en-US" sz="800" b="1" i="0" u="none" strike="noStrike" cap="none">
                    <a:solidFill>
                      <a:srgbClr val="1A1A1A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Neutral Gray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E8E6DF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1"/>
            <p:cNvGrpSpPr/>
            <p:nvPr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97" name="Google Shape;97;p1"/>
              <p:cNvSpPr/>
              <p:nvPr/>
            </p:nvSpPr>
            <p:spPr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"/>
              <p:cNvSpPr/>
              <p:nvPr/>
            </p:nvSpPr>
            <p:spPr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F4364C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"/>
              <p:cNvSpPr/>
              <p:nvPr/>
            </p:nvSpPr>
            <p:spPr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100;p1"/>
            <p:cNvGrpSpPr/>
            <p:nvPr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101" name="Google Shape;101;p1"/>
              <p:cNvSpPr/>
              <p:nvPr/>
            </p:nvSpPr>
            <p:spPr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Quattrocento Sans"/>
                  <a:buNone/>
                </a:pPr>
                <a:r>
                  <a:rPr lang="en-US" sz="5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C73ECC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" name="Google Shape;104;p1"/>
          <p:cNvSpPr txBox="1"/>
          <p:nvPr/>
        </p:nvSpPr>
        <p:spPr>
          <a:xfrm>
            <a:off x="579438" y="6421083"/>
            <a:ext cx="4151312" cy="19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u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34597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  <p:sldLayoutId id="2147483748" r:id="rId43"/>
    <p:sldLayoutId id="2147483749" r:id="rId44"/>
    <p:sldLayoutId id="2147483750" r:id="rId4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4" pos="7496">
          <p15:clr>
            <a:srgbClr val="A5A5A5"/>
          </p15:clr>
        </p15:guide>
        <p15:guide id="5" orient="horz">
          <p15:clr>
            <a:srgbClr val="A5A5A5"/>
          </p15:clr>
        </p15:guide>
        <p15:guide id="6" orient="horz" pos="4320">
          <p15:clr>
            <a:srgbClr val="A5A5A5"/>
          </p15:clr>
        </p15:guide>
        <p15:guide id="7" orient="horz" pos="184">
          <p15:clr>
            <a:srgbClr val="A5A5A5"/>
          </p15:clr>
        </p15:guide>
        <p15:guide id="8" orient="horz" pos="4134">
          <p15:clr>
            <a:srgbClr val="A5A5A5"/>
          </p15:clr>
        </p15:guide>
        <p15:guide id="9" pos="365">
          <p15:clr>
            <a:srgbClr val="C35EA4"/>
          </p15:clr>
        </p15:guide>
        <p15:guide id="10" orient="horz" pos="367">
          <p15:clr>
            <a:srgbClr val="C35EA4"/>
          </p15:clr>
        </p15:guide>
        <p15:guide id="11" orient="horz" pos="3953">
          <p15:clr>
            <a:srgbClr val="C35EA4"/>
          </p15:clr>
        </p15:guide>
        <p15:guide id="12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A53C-8A33-F58A-227E-5AC3F712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4" y="3142448"/>
            <a:ext cx="8062224" cy="1846659"/>
          </a:xfrm>
        </p:spPr>
        <p:txBody>
          <a:bodyPr/>
          <a:lstStyle/>
          <a:p>
            <a:r>
              <a:rPr lang="en-US"/>
              <a:t>Database Project </a:t>
            </a:r>
            <a:br>
              <a:rPr lang="en-US"/>
            </a:br>
            <a:r>
              <a:rPr lang="en-US"/>
              <a:t>w/ Optional Extra Credit Assignment</a:t>
            </a:r>
          </a:p>
        </p:txBody>
      </p:sp>
    </p:spTree>
    <p:extLst>
      <p:ext uri="{BB962C8B-B14F-4D97-AF65-F5344CB8AC3E}">
        <p14:creationId xmlns:p14="http://schemas.microsoft.com/office/powerpoint/2010/main" val="405651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4CB8-E6B8-7AF9-B745-1B5F09A5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43" y="400619"/>
            <a:ext cx="11336356" cy="430887"/>
          </a:xfrm>
        </p:spPr>
        <p:txBody>
          <a:bodyPr/>
          <a:lstStyle/>
          <a:p>
            <a:r>
              <a:rPr lang="en-US"/>
              <a:t>Database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1C07B-824B-1B4E-793E-DF9F84281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42" y="1075902"/>
            <a:ext cx="11336357" cy="526041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/>
              <a:t>Group of 4 Students (can be across the sections) will implement an application with a backend database built on Microsoft SQL Server.</a:t>
            </a:r>
          </a:p>
          <a:p>
            <a:pPr lvl="1"/>
            <a:r>
              <a:rPr lang="en-US" sz="1600"/>
              <a:t>You can have a group with &lt; 4 people, but not &gt; 4 students.</a:t>
            </a:r>
          </a:p>
          <a:p>
            <a:r>
              <a:rPr lang="en-US" sz="2800"/>
              <a:t>Front End will be based on </a:t>
            </a:r>
            <a:r>
              <a:rPr lang="en-US" sz="2800" err="1"/>
              <a:t>.Net</a:t>
            </a:r>
            <a:r>
              <a:rPr lang="en-US" sz="2800"/>
              <a:t> Framework.</a:t>
            </a:r>
          </a:p>
          <a:p>
            <a:pPr lvl="1"/>
            <a:r>
              <a:rPr lang="en-US" sz="1600"/>
              <a:t>You can create any kind of application: Text Based, GUI, Web, etc.</a:t>
            </a:r>
          </a:p>
          <a:p>
            <a:r>
              <a:rPr lang="en-US" sz="2800"/>
              <a:t>You must use LINQ and Entity Framework to build your business logic</a:t>
            </a:r>
          </a:p>
          <a:p>
            <a:r>
              <a:rPr lang="en-US" sz="2800"/>
              <a:t>Two versions of business logic layer will be built:</a:t>
            </a:r>
          </a:p>
          <a:p>
            <a:pPr lvl="1"/>
            <a:r>
              <a:rPr lang="en-US" sz="1600"/>
              <a:t>Business Logic built using LINQ Queries</a:t>
            </a:r>
          </a:p>
          <a:p>
            <a:pPr lvl="1"/>
            <a:r>
              <a:rPr lang="en-US" sz="1600"/>
              <a:t>Business Logic based on Stored Procedures</a:t>
            </a:r>
          </a:p>
          <a:p>
            <a:r>
              <a:rPr lang="en-US" sz="2800"/>
              <a:t>Program will use factory pattern in software design to load the appropriate class at runtime (LINQ vs SP)</a:t>
            </a:r>
          </a:p>
        </p:txBody>
      </p:sp>
    </p:spTree>
    <p:extLst>
      <p:ext uri="{BB962C8B-B14F-4D97-AF65-F5344CB8AC3E}">
        <p14:creationId xmlns:p14="http://schemas.microsoft.com/office/powerpoint/2010/main" val="164529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273-560E-3D6D-C896-CA7734BB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A8BBE-EAB8-769B-2144-3A1F5D7EF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43" y="1075902"/>
            <a:ext cx="10426700" cy="427552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/>
              <a:t>Database must be designed and implemented using all of the features we have studied in the class:</a:t>
            </a:r>
          </a:p>
          <a:p>
            <a:pPr lvl="1"/>
            <a:r>
              <a:rPr lang="en-US" sz="2800"/>
              <a:t>Stored Procedures</a:t>
            </a:r>
          </a:p>
          <a:p>
            <a:pPr lvl="1"/>
            <a:r>
              <a:rPr lang="en-US" sz="2800"/>
              <a:t>Functions</a:t>
            </a:r>
          </a:p>
          <a:p>
            <a:pPr lvl="1"/>
            <a:r>
              <a:rPr lang="en-US" sz="2800"/>
              <a:t>Triggers (After, Instead Of)</a:t>
            </a:r>
          </a:p>
          <a:p>
            <a:pPr lvl="1"/>
            <a:r>
              <a:rPr lang="en-US" sz="2800"/>
              <a:t>Common Table Expressions</a:t>
            </a:r>
          </a:p>
          <a:p>
            <a:pPr lvl="1"/>
            <a:r>
              <a:rPr lang="en-US" sz="2800"/>
              <a:t>Views</a:t>
            </a:r>
          </a:p>
          <a:p>
            <a:pPr lvl="1"/>
            <a:r>
              <a:rPr lang="en-US" sz="2800"/>
              <a:t>Various Types of Indexes</a:t>
            </a:r>
          </a:p>
          <a:p>
            <a:pPr lvl="1"/>
            <a:r>
              <a:rPr lang="en-US" sz="2800"/>
              <a:t>Table Partitioning</a:t>
            </a:r>
          </a:p>
        </p:txBody>
      </p:sp>
    </p:spTree>
    <p:extLst>
      <p:ext uri="{BB962C8B-B14F-4D97-AF65-F5344CB8AC3E}">
        <p14:creationId xmlns:p14="http://schemas.microsoft.com/office/powerpoint/2010/main" val="126495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6DFD5-33CA-122D-D0E7-BB689776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86" y="163019"/>
            <a:ext cx="10430257" cy="430887"/>
          </a:xfrm>
        </p:spPr>
        <p:txBody>
          <a:bodyPr/>
          <a:lstStyle/>
          <a:p>
            <a:r>
              <a:rPr lang="en-US"/>
              <a:t>Project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0B66D-2C57-D05D-6EF0-26AFB0668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43" y="787902"/>
            <a:ext cx="10426700" cy="581184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/>
              <a:t>Some of the sample system can be as following.  </a:t>
            </a:r>
          </a:p>
          <a:p>
            <a:pPr lvl="1"/>
            <a:r>
              <a:rPr lang="en-US" sz="2800"/>
              <a:t>Student Registration System</a:t>
            </a:r>
          </a:p>
          <a:p>
            <a:pPr lvl="1"/>
            <a:r>
              <a:rPr lang="en-US" sz="2800"/>
              <a:t>E-commerce Backend</a:t>
            </a:r>
          </a:p>
          <a:p>
            <a:pPr lvl="2"/>
            <a:r>
              <a:rPr lang="en-US" sz="2400"/>
              <a:t>Products, orders, customers, payments, reviews.</a:t>
            </a:r>
          </a:p>
          <a:p>
            <a:pPr lvl="1"/>
            <a:r>
              <a:rPr lang="en-US" sz="2800"/>
              <a:t>Hospital Management System</a:t>
            </a:r>
          </a:p>
          <a:p>
            <a:pPr lvl="2"/>
            <a:r>
              <a:rPr lang="en-US" sz="2400"/>
              <a:t>Patients, doctors, appointments, prescriptions.</a:t>
            </a:r>
          </a:p>
          <a:p>
            <a:pPr lvl="1"/>
            <a:r>
              <a:rPr lang="en-US" sz="2800"/>
              <a:t>Hotel Booking System</a:t>
            </a:r>
          </a:p>
          <a:p>
            <a:pPr lvl="2"/>
            <a:r>
              <a:rPr lang="en-US" sz="2400"/>
              <a:t>Rooms, bookings, customers, availability.</a:t>
            </a:r>
          </a:p>
          <a:p>
            <a:pPr lvl="1"/>
            <a:r>
              <a:rPr lang="en-US" sz="2800"/>
              <a:t>Ride-Sharing App Database</a:t>
            </a:r>
          </a:p>
          <a:p>
            <a:pPr lvl="2"/>
            <a:r>
              <a:rPr lang="en-US" sz="2400"/>
              <a:t>Drivers, riders, trips, payments, ratings.</a:t>
            </a:r>
          </a:p>
          <a:p>
            <a:pPr lvl="1"/>
            <a:r>
              <a:rPr lang="en-US" sz="2800"/>
              <a:t>Real-Time Chat App</a:t>
            </a:r>
          </a:p>
          <a:p>
            <a:pPr lvl="2"/>
            <a:r>
              <a:rPr lang="en-US" sz="2400"/>
              <a:t>Users, messages, groups, notifications.</a:t>
            </a:r>
          </a:p>
          <a:p>
            <a:r>
              <a:rPr lang="en-US" i="1">
                <a:solidFill>
                  <a:srgbClr val="EE0000"/>
                </a:solidFill>
              </a:rPr>
              <a:t>You can use your s-</a:t>
            </a:r>
            <a:r>
              <a:rPr lang="en-US" i="1" err="1">
                <a:solidFill>
                  <a:srgbClr val="EE0000"/>
                </a:solidFill>
              </a:rPr>
              <a:t>proj</a:t>
            </a:r>
            <a:r>
              <a:rPr lang="en-US" i="1">
                <a:solidFill>
                  <a:srgbClr val="EE0000"/>
                </a:solidFill>
              </a:rPr>
              <a:t> if it meets the required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05464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955D-10E9-F19C-D7BE-B6CDE132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43" y="400619"/>
            <a:ext cx="11509156" cy="430887"/>
          </a:xfrm>
        </p:spPr>
        <p:txBody>
          <a:bodyPr/>
          <a:lstStyle/>
          <a:p>
            <a:r>
              <a:rPr lang="en-US"/>
              <a:t>Extra Credit Assignment (10 Points Extra!)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FC73B-9838-6A20-B975-5262ADB62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42" y="1075902"/>
            <a:ext cx="11509157" cy="51886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400"/>
              </a:spcAft>
            </a:pPr>
            <a:r>
              <a:rPr lang="en-US">
                <a:latin typeface="+mn-lt"/>
              </a:rPr>
              <a:t>Setup backend database with high availability using SQL Availability Groups</a:t>
            </a:r>
          </a:p>
          <a:p>
            <a:pPr>
              <a:spcAft>
                <a:spcPts val="400"/>
              </a:spcAft>
            </a:pPr>
            <a:r>
              <a:rPr lang="en-US">
                <a:latin typeface="+mn-lt"/>
              </a:rPr>
              <a:t>Generally, this is done through Windows Clustering, which will require creation of at least 2-3 Virtual Machines requiring considerable system resources.</a:t>
            </a:r>
          </a:p>
          <a:p>
            <a:pPr>
              <a:spcAft>
                <a:spcPts val="400"/>
              </a:spcAft>
            </a:pPr>
            <a:r>
              <a:rPr lang="en-US">
                <a:latin typeface="+mn-lt"/>
              </a:rPr>
              <a:t>Since the above will not be feasible for most of the students, we’ll go for container based high availability (HA) solution.</a:t>
            </a:r>
          </a:p>
          <a:p>
            <a:pPr>
              <a:spcAft>
                <a:spcPts val="400"/>
              </a:spcAft>
            </a:pPr>
            <a:r>
              <a:rPr lang="en-US">
                <a:latin typeface="+mn-lt"/>
              </a:rPr>
              <a:t>This will require knowledge of the following technologies which will be covered in the upcoming sessions:</a:t>
            </a:r>
          </a:p>
          <a:p>
            <a:pPr lvl="1">
              <a:spcAft>
                <a:spcPts val="400"/>
              </a:spcAft>
            </a:pPr>
            <a:r>
              <a:rPr lang="en-US" sz="2400" i="1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SQL Server Availability Groups</a:t>
            </a:r>
          </a:p>
          <a:p>
            <a:pPr lvl="1">
              <a:spcAft>
                <a:spcPts val="400"/>
              </a:spcAft>
            </a:pPr>
            <a:r>
              <a:rPr lang="en-US" sz="2400" i="1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Kubernetes</a:t>
            </a:r>
          </a:p>
          <a:p>
            <a:pPr lvl="1">
              <a:spcAft>
                <a:spcPts val="400"/>
              </a:spcAft>
            </a:pPr>
            <a:r>
              <a:rPr lang="en-US" sz="2400" i="1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3</a:t>
            </a:r>
            <a:r>
              <a:rPr lang="en-US" sz="2400" i="1" baseline="3000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rd</a:t>
            </a:r>
            <a:r>
              <a:rPr lang="en-US" sz="2400" i="1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 Party Container Based Clustering Solution (DH2i </a:t>
            </a:r>
            <a:r>
              <a:rPr lang="en-US" sz="2400" i="1" err="1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DxEnterprise</a:t>
            </a:r>
            <a:r>
              <a:rPr lang="en-US" sz="2400" i="1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en-US">
                <a:latin typeface="+mn-lt"/>
              </a:rPr>
              <a:t>We’ll provide extensive mentoring on this area including online sessions for those groups who will opt for this.</a:t>
            </a:r>
          </a:p>
        </p:txBody>
      </p:sp>
    </p:spTree>
    <p:extLst>
      <p:ext uri="{BB962C8B-B14F-4D97-AF65-F5344CB8AC3E}">
        <p14:creationId xmlns:p14="http://schemas.microsoft.com/office/powerpoint/2010/main" val="246843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671B-AEEE-BD58-4D13-7E534C1D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Credit Assignment (</a:t>
            </a:r>
            <a:r>
              <a:rPr lang="en-US" err="1"/>
              <a:t>cont</a:t>
            </a:r>
            <a:r>
              <a:rPr lang="en-US"/>
              <a:t>…)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BE2D1-181A-46D5-F057-620E8015D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43" y="1075902"/>
            <a:ext cx="10426700" cy="3211135"/>
          </a:xfrm>
        </p:spPr>
        <p:txBody>
          <a:bodyPr/>
          <a:lstStyle/>
          <a:p>
            <a:r>
              <a:rPr lang="en-US"/>
              <a:t>There are two implementations on Kubernetes:</a:t>
            </a:r>
          </a:p>
          <a:p>
            <a:pPr lvl="1"/>
            <a:r>
              <a:rPr lang="en-US" sz="2400">
                <a:latin typeface="+mn-lt"/>
              </a:rPr>
              <a:t>Side Car</a:t>
            </a:r>
          </a:p>
          <a:p>
            <a:pPr lvl="1"/>
            <a:r>
              <a:rPr lang="en-US" sz="2400">
                <a:latin typeface="+mn-lt"/>
              </a:rPr>
              <a:t>Custom Image</a:t>
            </a:r>
          </a:p>
          <a:p>
            <a:r>
              <a:rPr lang="en-US"/>
              <a:t>Side Car Implementation allows you to run clustering software in a separate container</a:t>
            </a:r>
          </a:p>
          <a:p>
            <a:r>
              <a:rPr lang="en-US"/>
              <a:t>Custom Image allows you to build a custom SQL Image with the clustering software</a:t>
            </a:r>
          </a:p>
          <a:p>
            <a:r>
              <a:rPr lang="en-US" i="1">
                <a:solidFill>
                  <a:srgbClr val="C00000"/>
                </a:solidFill>
              </a:rPr>
              <a:t>You must demonstrate both approaches</a:t>
            </a:r>
          </a:p>
        </p:txBody>
      </p:sp>
    </p:spTree>
    <p:extLst>
      <p:ext uri="{BB962C8B-B14F-4D97-AF65-F5344CB8AC3E}">
        <p14:creationId xmlns:p14="http://schemas.microsoft.com/office/powerpoint/2010/main" val="1559022924"/>
      </p:ext>
    </p:extLst>
  </p:cSld>
  <p:clrMapOvr>
    <a:masterClrMapping/>
  </p:clrMapOvr>
</p:sld>
</file>

<file path=ppt/theme/theme1.xml><?xml version="1.0" encoding="utf-8"?>
<a:theme xmlns:a="http://schemas.openxmlformats.org/drawingml/2006/main" name="ILT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86206083A49D45A208373413308543" ma:contentTypeVersion="8" ma:contentTypeDescription="Create a new document." ma:contentTypeScope="" ma:versionID="70c2df2f9c0329a08cced4051b3a8931">
  <xsd:schema xmlns:xsd="http://www.w3.org/2001/XMLSchema" xmlns:xs="http://www.w3.org/2001/XMLSchema" xmlns:p="http://schemas.microsoft.com/office/2006/metadata/properties" xmlns:ns2="078fe2fe-71f6-46c1-bb66-736e30128a82" targetNamespace="http://schemas.microsoft.com/office/2006/metadata/properties" ma:root="true" ma:fieldsID="3beea2b2619c23384a498ee79898109b" ns2:_="">
    <xsd:import namespace="078fe2fe-71f6-46c1-bb66-736e30128a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fe2fe-71f6-46c1-bb66-736e30128a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FB8451-23E7-49F8-96FF-1C97F75DDBEF}">
  <ds:schemaRefs>
    <ds:schemaRef ds:uri="078fe2fe-71f6-46c1-bb66-736e30128a8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9B69B4-3746-4423-A776-D3CB0041DC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AD8631-64A9-4B52-8FAA-40ED76441702}">
  <ds:schemaRefs>
    <ds:schemaRef ds:uri="078fe2fe-71f6-46c1-bb66-736e30128a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ILT</vt:lpstr>
      <vt:lpstr>Database Project  w/ Optional Extra Credit Assignment</vt:lpstr>
      <vt:lpstr>Database Project</vt:lpstr>
      <vt:lpstr>Database</vt:lpstr>
      <vt:lpstr>Project Ideas</vt:lpstr>
      <vt:lpstr>Extra Credit Assignment (10 Points Extra!)</vt:lpstr>
      <vt:lpstr>Extra Credit Assignment (cont…)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Khawaja</dc:creator>
  <cp:revision>1</cp:revision>
  <cp:lastPrinted>2025-10-14T07:54:15Z</cp:lastPrinted>
  <dcterms:created xsi:type="dcterms:W3CDTF">2025-10-14T02:23:55Z</dcterms:created>
  <dcterms:modified xsi:type="dcterms:W3CDTF">2025-10-14T07:57:22Z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0x0101002A86206083A49D45A208373413308543</vt:lpwstr>
  </property>
</Properties>
</file>